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74" r:id="rId20"/>
  </p:sldIdLst>
  <p:sldSz cx="12188825" cy="6858000"/>
  <p:notesSz cx="6858000" cy="9144000"/>
  <p:defaultText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bastian Winslow" initials="SW" lastIdx="2" clrIdx="0">
    <p:extLst>
      <p:ext uri="{19B8F6BF-5375-455C-9EA6-DF929625EA0E}">
        <p15:presenceInfo xmlns:p15="http://schemas.microsoft.com/office/powerpoint/2012/main" userId="6fc0f924fffa06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508D"/>
    <a:srgbClr val="7E3D69"/>
    <a:srgbClr val="E6A676"/>
    <a:srgbClr val="D8742C"/>
    <a:srgbClr val="F3C239"/>
    <a:srgbClr val="E6B97E"/>
    <a:srgbClr val="CF8437"/>
    <a:srgbClr val="0F86A4"/>
    <a:srgbClr val="2873B0"/>
    <a:srgbClr val="2F4B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4707" autoAdjust="0"/>
  </p:normalViewPr>
  <p:slideViewPr>
    <p:cSldViewPr snapToGrid="0">
      <p:cViewPr varScale="1">
        <p:scale>
          <a:sx n="104" d="100"/>
          <a:sy n="104" d="100"/>
        </p:scale>
        <p:origin x="132" y="288"/>
      </p:cViewPr>
      <p:guideLst>
        <p:guide orient="horz" pos="2160"/>
        <p:guide pos="3840"/>
        <p:guide pos="3839"/>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DCF339-BFF8-4740-A42F-1EDF529375A0}" type="datetime1">
              <a:rPr lang="en-US" smtClean="0"/>
              <a:t>5/3/2018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2C1B2D-583C-3445-8120-CB21055DBC4F}" type="slidenum">
              <a:rPr lang="en-US" smtClean="0"/>
              <a:t>‹#›</a:t>
            </a:fld>
            <a:endParaRPr lang="en-US"/>
          </a:p>
        </p:txBody>
      </p:sp>
    </p:spTree>
    <p:extLst>
      <p:ext uri="{BB962C8B-B14F-4D97-AF65-F5344CB8AC3E}">
        <p14:creationId xmlns:p14="http://schemas.microsoft.com/office/powerpoint/2010/main" val="1391387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6FEFF-D2BD-E443-B50E-D5DABE5B66CF}" type="datetime1">
              <a:rPr lang="en-US" smtClean="0"/>
              <a:t>5/3/2018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8BCD50-0B28-4EBE-9BC6-D7A26B602B18}" type="slidenum">
              <a:rPr lang="en-GB" smtClean="0"/>
              <a:t>‹#›</a:t>
            </a:fld>
            <a:endParaRPr lang="en-GB"/>
          </a:p>
        </p:txBody>
      </p:sp>
    </p:spTree>
    <p:extLst>
      <p:ext uri="{BB962C8B-B14F-4D97-AF65-F5344CB8AC3E}">
        <p14:creationId xmlns:p14="http://schemas.microsoft.com/office/powerpoint/2010/main" val="3748347575"/>
      </p:ext>
    </p:extLst>
  </p:cSld>
  <p:clrMap bg1="lt1" tx1="dk1" bg2="lt2" tx2="dk2" accent1="accent1" accent2="accent2" accent3="accent3" accent4="accent4" accent5="accent5" accent6="accent6" hlink="hlink" folHlink="folHlink"/>
  <p:hf hdr="0" ftr="0" dt="0"/>
  <p:notesStyle>
    <a:lvl1pPr marL="0" algn="l" defTabSz="914240" rtl="0" eaLnBrk="1" latinLnBrk="0" hangingPunct="1">
      <a:defRPr sz="1200" kern="1200">
        <a:solidFill>
          <a:schemeClr val="tx1"/>
        </a:solidFill>
        <a:latin typeface="+mn-lt"/>
        <a:ea typeface="+mn-ea"/>
        <a:cs typeface="+mn-cs"/>
      </a:defRPr>
    </a:lvl1pPr>
    <a:lvl2pPr marL="457120" algn="l" defTabSz="914240" rtl="0" eaLnBrk="1" latinLnBrk="0" hangingPunct="1">
      <a:defRPr sz="1200" kern="1200">
        <a:solidFill>
          <a:schemeClr val="tx1"/>
        </a:solidFill>
        <a:latin typeface="+mn-lt"/>
        <a:ea typeface="+mn-ea"/>
        <a:cs typeface="+mn-cs"/>
      </a:defRPr>
    </a:lvl2pPr>
    <a:lvl3pPr marL="914240" algn="l" defTabSz="914240" rtl="0" eaLnBrk="1" latinLnBrk="0" hangingPunct="1">
      <a:defRPr sz="1200" kern="1200">
        <a:solidFill>
          <a:schemeClr val="tx1"/>
        </a:solidFill>
        <a:latin typeface="+mn-lt"/>
        <a:ea typeface="+mn-ea"/>
        <a:cs typeface="+mn-cs"/>
      </a:defRPr>
    </a:lvl3pPr>
    <a:lvl4pPr marL="1371360" algn="l" defTabSz="914240" rtl="0" eaLnBrk="1" latinLnBrk="0" hangingPunct="1">
      <a:defRPr sz="1200" kern="1200">
        <a:solidFill>
          <a:schemeClr val="tx1"/>
        </a:solidFill>
        <a:latin typeface="+mn-lt"/>
        <a:ea typeface="+mn-ea"/>
        <a:cs typeface="+mn-cs"/>
      </a:defRPr>
    </a:lvl4pPr>
    <a:lvl5pPr marL="1828480" algn="l" defTabSz="914240" rtl="0" eaLnBrk="1" latinLnBrk="0" hangingPunct="1">
      <a:defRPr sz="1200" kern="1200">
        <a:solidFill>
          <a:schemeClr val="tx1"/>
        </a:solidFill>
        <a:latin typeface="+mn-lt"/>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8BCD50-0B28-4EBE-9BC6-D7A26B602B18}" type="slidenum">
              <a:rPr lang="en-GB" smtClean="0"/>
              <a:t>1</a:t>
            </a:fld>
            <a:endParaRPr lang="en-GB" dirty="0"/>
          </a:p>
        </p:txBody>
      </p:sp>
    </p:spTree>
    <p:extLst>
      <p:ext uri="{BB962C8B-B14F-4D97-AF65-F5344CB8AC3E}">
        <p14:creationId xmlns:p14="http://schemas.microsoft.com/office/powerpoint/2010/main" val="1344525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0C8BCD50-0B28-4EBE-9BC6-D7A26B602B18}" type="slidenum">
              <a:rPr lang="en-GB" smtClean="0"/>
              <a:t>7</a:t>
            </a:fld>
            <a:endParaRPr lang="en-GB"/>
          </a:p>
        </p:txBody>
      </p:sp>
    </p:spTree>
    <p:extLst>
      <p:ext uri="{BB962C8B-B14F-4D97-AF65-F5344CB8AC3E}">
        <p14:creationId xmlns:p14="http://schemas.microsoft.com/office/powerpoint/2010/main" val="1991482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lang="en-US" dirty="0"/>
              <a:t>Kubernetes is very popular right now and could be the platform to use with Windows containers in the future. All major cloud providers has support and it's massively invested in by also Microsoft, both on the Azure front with ACS (Azure Container Services) and AKS (Azure Kubernetes Services), but also with Visual Studio and "VS Connected Environments". Even Docker for Windows and Mac now supports running Kubernetes out-of-the-box.</a:t>
            </a:r>
            <a:endParaRPr lang="da-DK" dirty="0"/>
          </a:p>
          <a:p>
            <a:endParaRPr lang="da-DK" dirty="0"/>
          </a:p>
        </p:txBody>
      </p:sp>
      <p:sp>
        <p:nvSpPr>
          <p:cNvPr id="4" name="Slide Number Placeholder 3"/>
          <p:cNvSpPr>
            <a:spLocks noGrp="1"/>
          </p:cNvSpPr>
          <p:nvPr>
            <p:ph type="sldNum" sz="quarter" idx="10"/>
          </p:nvPr>
        </p:nvSpPr>
        <p:spPr/>
        <p:txBody>
          <a:bodyPr/>
          <a:lstStyle/>
          <a:p>
            <a:fld id="{0C8BCD50-0B28-4EBE-9BC6-D7A26B602B18}" type="slidenum">
              <a:rPr lang="en-GB" smtClean="0"/>
              <a:t>8</a:t>
            </a:fld>
            <a:endParaRPr lang="en-GB"/>
          </a:p>
        </p:txBody>
      </p:sp>
    </p:spTree>
    <p:extLst>
      <p:ext uri="{BB962C8B-B14F-4D97-AF65-F5344CB8AC3E}">
        <p14:creationId xmlns:p14="http://schemas.microsoft.com/office/powerpoint/2010/main" val="3260668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Build</a:t>
            </a:r>
            <a:r>
              <a:rPr lang="da-DK" dirty="0"/>
              <a:t>:</a:t>
            </a:r>
            <a:r>
              <a:rPr lang="da-DK" baseline="0" dirty="0"/>
              <a:t> 5 </a:t>
            </a:r>
            <a:r>
              <a:rPr lang="da-DK" baseline="0" dirty="0" err="1"/>
              <a:t>Docker</a:t>
            </a:r>
            <a:r>
              <a:rPr lang="da-DK" baseline="0" dirty="0"/>
              <a:t> kommandoer – en linje pr. kommando </a:t>
            </a:r>
          </a:p>
          <a:p>
            <a:r>
              <a:rPr lang="da-DK" dirty="0" err="1"/>
              <a:t>Deploy</a:t>
            </a:r>
            <a:r>
              <a:rPr lang="da-DK" dirty="0"/>
              <a:t>: 3 </a:t>
            </a:r>
            <a:r>
              <a:rPr lang="da-DK" dirty="0" err="1"/>
              <a:t>Docker</a:t>
            </a:r>
            <a:r>
              <a:rPr lang="da-DK" dirty="0"/>
              <a:t> kommandoer – hvilket</a:t>
            </a:r>
            <a:r>
              <a:rPr lang="da-DK" baseline="0" dirty="0"/>
              <a:t> faktisk allerede er optimeret til kun 2 kommandoer (1 linje pr. </a:t>
            </a:r>
            <a:r>
              <a:rPr lang="da-DK" baseline="0" dirty="0" err="1"/>
              <a:t>stack</a:t>
            </a:r>
            <a:r>
              <a:rPr lang="da-DK" baseline="0" dirty="0"/>
              <a:t> der </a:t>
            </a:r>
            <a:r>
              <a:rPr lang="da-DK" baseline="0" dirty="0" err="1"/>
              <a:t>deployes</a:t>
            </a:r>
            <a:r>
              <a:rPr lang="da-DK" baseline="0" dirty="0"/>
              <a:t>)</a:t>
            </a:r>
            <a:endParaRPr lang="da-DK" dirty="0"/>
          </a:p>
        </p:txBody>
      </p:sp>
      <p:sp>
        <p:nvSpPr>
          <p:cNvPr id="4" name="Slide Number Placeholder 3"/>
          <p:cNvSpPr>
            <a:spLocks noGrp="1"/>
          </p:cNvSpPr>
          <p:nvPr>
            <p:ph type="sldNum" sz="quarter" idx="10"/>
          </p:nvPr>
        </p:nvSpPr>
        <p:spPr/>
        <p:txBody>
          <a:bodyPr/>
          <a:lstStyle/>
          <a:p>
            <a:fld id="{0C8BCD50-0B28-4EBE-9BC6-D7A26B602B18}" type="slidenum">
              <a:rPr lang="en-GB" smtClean="0"/>
              <a:t>11</a:t>
            </a:fld>
            <a:endParaRPr lang="en-GB"/>
          </a:p>
        </p:txBody>
      </p:sp>
    </p:spTree>
    <p:extLst>
      <p:ext uri="{BB962C8B-B14F-4D97-AF65-F5344CB8AC3E}">
        <p14:creationId xmlns:p14="http://schemas.microsoft.com/office/powerpoint/2010/main" val="3791621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7.png"/><Relationship Id="rId21" Type="http://schemas.openxmlformats.org/officeDocument/2006/relationships/image" Target="../media/image27.png"/><Relationship Id="rId34" Type="http://schemas.openxmlformats.org/officeDocument/2006/relationships/image" Target="../media/image40.png"/><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wdp"/><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image" Target="../media/image1.jpeg"/><Relationship Id="rId16" Type="http://schemas.openxmlformats.org/officeDocument/2006/relationships/image" Target="../media/image23.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jpeg"/><Relationship Id="rId24" Type="http://schemas.openxmlformats.org/officeDocument/2006/relationships/image" Target="../media/image30.png"/><Relationship Id="rId32" Type="http://schemas.openxmlformats.org/officeDocument/2006/relationships/image" Target="../media/image38.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7.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png"/><Relationship Id="rId22" Type="http://schemas.openxmlformats.org/officeDocument/2006/relationships/image" Target="../media/image28.jpeg"/><Relationship Id="rId27" Type="http://schemas.openxmlformats.org/officeDocument/2006/relationships/image" Target="../media/image33.png"/><Relationship Id="rId30" Type="http://schemas.openxmlformats.org/officeDocument/2006/relationships/image" Target="../media/image36.jpeg"/><Relationship Id="rId35" Type="http://schemas.microsoft.com/office/2007/relationships/hdphoto" Target="../media/hdphoto2.wdp"/><Relationship Id="rId8"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 slide - Left">
    <p:spTree>
      <p:nvGrpSpPr>
        <p:cNvPr id="1" name=""/>
        <p:cNvGrpSpPr/>
        <p:nvPr/>
      </p:nvGrpSpPr>
      <p:grpSpPr>
        <a:xfrm>
          <a:off x="0" y="0"/>
          <a:ext cx="0" cy="0"/>
          <a:chOff x="0" y="0"/>
          <a:chExt cx="0" cy="0"/>
        </a:xfrm>
      </p:grpSpPr>
      <p:pic>
        <p:nvPicPr>
          <p:cNvPr id="1028" name="Picture 4" descr="https://techcrunch.com/wp-content/uploads/2016/04/berlin.jpg">
            <a:extLst>
              <a:ext uri="{FF2B5EF4-FFF2-40B4-BE49-F238E27FC236}">
                <a16:creationId xmlns:a16="http://schemas.microsoft.com/office/drawing/2014/main" id="{18248EF2-C962-46AE-B95C-FE94732661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373" y="-334182"/>
            <a:ext cx="12233829" cy="8158404"/>
          </a:xfrm>
          <a:prstGeom prst="rect">
            <a:avLst/>
          </a:prstGeom>
          <a:noFill/>
          <a:extLst>
            <a:ext uri="{909E8E84-426E-40DD-AFC4-6F175D3DCCD1}">
              <a14:hiddenFill xmlns:a14="http://schemas.microsoft.com/office/drawing/2010/main">
                <a:solidFill>
                  <a:srgbClr val="FFFFFF"/>
                </a:solidFill>
              </a14:hiddenFill>
            </a:ext>
          </a:extLst>
        </p:spPr>
      </p:pic>
      <p:sp>
        <p:nvSpPr>
          <p:cNvPr id="26" name="Picture Placeholder 25"/>
          <p:cNvSpPr>
            <a:spLocks noGrp="1"/>
          </p:cNvSpPr>
          <p:nvPr>
            <p:ph type="pic" sz="quarter" idx="11"/>
          </p:nvPr>
        </p:nvSpPr>
        <p:spPr>
          <a:xfrm>
            <a:off x="4487" y="0"/>
            <a:ext cx="12192862" cy="6866315"/>
          </a:xfrm>
          <a:custGeom>
            <a:avLst/>
            <a:gdLst>
              <a:gd name="connsiteX0" fmla="*/ 12186955 w 12192862"/>
              <a:gd name="connsiteY0" fmla="*/ 0 h 6866315"/>
              <a:gd name="connsiteX1" fmla="*/ 12192862 w 12192862"/>
              <a:gd name="connsiteY1" fmla="*/ 6860409 h 6866315"/>
              <a:gd name="connsiteX2" fmla="*/ 4038 w 12192862"/>
              <a:gd name="connsiteY2" fmla="*/ 6866315 h 6866315"/>
              <a:gd name="connsiteX3" fmla="*/ 54 w 12192862"/>
              <a:gd name="connsiteY3" fmla="*/ 6160330 h 6866315"/>
              <a:gd name="connsiteX4" fmla="*/ 3625029 w 12192862"/>
              <a:gd name="connsiteY4" fmla="*/ 6139831 h 6866315"/>
              <a:gd name="connsiteX5" fmla="*/ 4001932 w 12192862"/>
              <a:gd name="connsiteY5" fmla="*/ 5803881 h 6866315"/>
              <a:gd name="connsiteX6" fmla="*/ 4473036 w 12192862"/>
              <a:gd name="connsiteY6" fmla="*/ 5808416 h 6866315"/>
              <a:gd name="connsiteX7" fmla="*/ 7065979 w 12192862"/>
              <a:gd name="connsiteY7" fmla="*/ 3351161 h 6866315"/>
              <a:gd name="connsiteX8" fmla="*/ 7037118 w 12192862"/>
              <a:gd name="connsiteY8" fmla="*/ 5899 h 6866315"/>
              <a:gd name="connsiteX9" fmla="*/ 9758638 w 12192862"/>
              <a:gd name="connsiteY9" fmla="*/ 2781 h 6866315"/>
              <a:gd name="connsiteX10" fmla="*/ 9758638 w 12192862"/>
              <a:gd name="connsiteY10" fmla="*/ 2145098 h 6866315"/>
              <a:gd name="connsiteX11" fmla="*/ 11607054 w 12192862"/>
              <a:gd name="connsiteY11" fmla="*/ 2145098 h 6866315"/>
              <a:gd name="connsiteX12" fmla="*/ 11607054 w 12192862"/>
              <a:gd name="connsiteY12" fmla="*/ 664 h 68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862" h="6866315">
                <a:moveTo>
                  <a:pt x="12186955" y="0"/>
                </a:moveTo>
                <a:lnTo>
                  <a:pt x="12192862" y="6860409"/>
                </a:lnTo>
                <a:lnTo>
                  <a:pt x="4038" y="6866315"/>
                </a:lnTo>
                <a:cubicBezTo>
                  <a:pt x="4678" y="6149086"/>
                  <a:pt x="-587" y="6292769"/>
                  <a:pt x="54" y="6160330"/>
                </a:cubicBezTo>
                <a:lnTo>
                  <a:pt x="3625029" y="6139831"/>
                </a:lnTo>
                <a:lnTo>
                  <a:pt x="4001932" y="5803881"/>
                </a:lnTo>
                <a:lnTo>
                  <a:pt x="4473036" y="5808416"/>
                </a:lnTo>
                <a:lnTo>
                  <a:pt x="7065979" y="3351161"/>
                </a:lnTo>
                <a:lnTo>
                  <a:pt x="7037118" y="5899"/>
                </a:lnTo>
                <a:lnTo>
                  <a:pt x="9758638" y="2781"/>
                </a:lnTo>
                <a:lnTo>
                  <a:pt x="9758638" y="2145098"/>
                </a:lnTo>
                <a:lnTo>
                  <a:pt x="11607054" y="2145098"/>
                </a:lnTo>
                <a:lnTo>
                  <a:pt x="11607054" y="664"/>
                </a:ln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
        <p:nvSpPr>
          <p:cNvPr id="13" name="Freeform 12"/>
          <p:cNvSpPr/>
          <p:nvPr userDrawn="1"/>
        </p:nvSpPr>
        <p:spPr>
          <a:xfrm>
            <a:off x="-12304" y="-12270"/>
            <a:ext cx="7080285" cy="5827243"/>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7007314"/>
              <a:gd name="connsiteY0" fmla="*/ 5767186 h 5767186"/>
              <a:gd name="connsiteX1" fmla="*/ 0 w 7007314"/>
              <a:gd name="connsiteY1" fmla="*/ 5743885 h 5767186"/>
              <a:gd name="connsiteX2" fmla="*/ 11652 w 7007314"/>
              <a:gd name="connsiteY2" fmla="*/ 0 h 5767186"/>
              <a:gd name="connsiteX3" fmla="*/ 6979341 w 7007314"/>
              <a:gd name="connsiteY3" fmla="*/ 0 h 5767186"/>
              <a:gd name="connsiteX4" fmla="*/ 7007314 w 7007314"/>
              <a:gd name="connsiteY4" fmla="*/ 3344034 h 5767186"/>
              <a:gd name="connsiteX5" fmla="*/ 4518626 w 7007314"/>
              <a:gd name="connsiteY5" fmla="*/ 5767186 h 5767186"/>
              <a:gd name="connsiteX0" fmla="*/ 4443211 w 7007314"/>
              <a:gd name="connsiteY0" fmla="*/ 5767186 h 5767186"/>
              <a:gd name="connsiteX1" fmla="*/ 0 w 7007314"/>
              <a:gd name="connsiteY1" fmla="*/ 5743885 h 5767186"/>
              <a:gd name="connsiteX2" fmla="*/ 11652 w 7007314"/>
              <a:gd name="connsiteY2" fmla="*/ 0 h 5767186"/>
              <a:gd name="connsiteX3" fmla="*/ 6979341 w 7007314"/>
              <a:gd name="connsiteY3" fmla="*/ 0 h 5767186"/>
              <a:gd name="connsiteX4" fmla="*/ 7007314 w 7007314"/>
              <a:gd name="connsiteY4" fmla="*/ 3344034 h 5767186"/>
              <a:gd name="connsiteX5" fmla="*/ 4443211 w 7007314"/>
              <a:gd name="connsiteY5" fmla="*/ 5767186 h 576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7314" h="5767186">
                <a:moveTo>
                  <a:pt x="4443211" y="5767186"/>
                </a:moveTo>
                <a:lnTo>
                  <a:pt x="0" y="5743885"/>
                </a:lnTo>
                <a:lnTo>
                  <a:pt x="11652" y="0"/>
                </a:lnTo>
                <a:lnTo>
                  <a:pt x="6979341" y="0"/>
                </a:lnTo>
                <a:lnTo>
                  <a:pt x="7007314" y="3344034"/>
                </a:lnTo>
                <a:lnTo>
                  <a:pt x="4443211" y="5767186"/>
                </a:lnTo>
                <a:close/>
              </a:path>
            </a:pathLst>
          </a:custGeom>
          <a:solidFill>
            <a:schemeClr val="accent4">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5" name="Freeform 14"/>
          <p:cNvSpPr/>
          <p:nvPr userDrawn="1"/>
        </p:nvSpPr>
        <p:spPr>
          <a:xfrm>
            <a:off x="-15996" y="-21611"/>
            <a:ext cx="6804788" cy="6183464"/>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601776 w 6734656"/>
              <a:gd name="connsiteY2" fmla="*/ 6425930 h 6425930"/>
              <a:gd name="connsiteX3" fmla="*/ 0 w 6734656"/>
              <a:gd name="connsiteY3" fmla="*/ 6425930 h 6425930"/>
              <a:gd name="connsiteX4" fmla="*/ 23303 w 6734656"/>
              <a:gd name="connsiteY4" fmla="*/ 41247 h 64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656" h="6425930">
                <a:moveTo>
                  <a:pt x="6721956" y="0"/>
                </a:moveTo>
                <a:cubicBezTo>
                  <a:pt x="6726189" y="1097281"/>
                  <a:pt x="6730423" y="2194562"/>
                  <a:pt x="6734656" y="3291843"/>
                </a:cubicBezTo>
                <a:lnTo>
                  <a:pt x="3601776" y="6425930"/>
                </a:lnTo>
                <a:lnTo>
                  <a:pt x="0" y="6425930"/>
                </a:lnTo>
                <a:cubicBezTo>
                  <a:pt x="7768" y="4297702"/>
                  <a:pt x="15535" y="2169475"/>
                  <a:pt x="23303" y="41247"/>
                </a:cubicBezTo>
              </a:path>
            </a:pathLst>
          </a:custGeom>
          <a:solidFill>
            <a:schemeClr val="accent5">
              <a:alpha val="80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7" name="Freeform 16"/>
          <p:cNvSpPr/>
          <p:nvPr userDrawn="1"/>
        </p:nvSpPr>
        <p:spPr>
          <a:xfrm>
            <a:off x="-36480" y="-32609"/>
            <a:ext cx="6466033" cy="548503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392" h="5428502">
                <a:moveTo>
                  <a:pt x="0" y="5427244"/>
                </a:moveTo>
                <a:cubicBezTo>
                  <a:pt x="2974" y="3644821"/>
                  <a:pt x="31349" y="1798897"/>
                  <a:pt x="34323" y="16474"/>
                </a:cubicBezTo>
                <a:lnTo>
                  <a:pt x="6399392" y="0"/>
                </a:lnTo>
                <a:cubicBezTo>
                  <a:pt x="6395578" y="987819"/>
                  <a:pt x="6391765" y="2026438"/>
                  <a:pt x="6387951" y="3014257"/>
                </a:cubicBezTo>
                <a:lnTo>
                  <a:pt x="3756481" y="5428502"/>
                </a:lnTo>
              </a:path>
            </a:pathLst>
          </a:custGeom>
          <a:solidFill>
            <a:srgbClr val="07508D"/>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9" name="Title 1"/>
          <p:cNvSpPr>
            <a:spLocks noGrp="1"/>
          </p:cNvSpPr>
          <p:nvPr>
            <p:ph type="title" hasCustomPrompt="1"/>
          </p:nvPr>
        </p:nvSpPr>
        <p:spPr>
          <a:xfrm>
            <a:off x="467336" y="598725"/>
            <a:ext cx="5527064" cy="2461975"/>
          </a:xfrm>
          <a:ln>
            <a:noFill/>
          </a:ln>
        </p:spPr>
        <p:txBody>
          <a:bodyPr lIns="0" tIns="0" rIns="0" bIns="0" anchor="t" anchorCtr="0">
            <a:noAutofit/>
          </a:bodyPr>
          <a:lstStyle>
            <a:lvl1pPr>
              <a:lnSpc>
                <a:spcPct val="100000"/>
              </a:lnSpc>
              <a:defRPr sz="5600" b="1" baseline="0">
                <a:solidFill>
                  <a:schemeClr val="bg1"/>
                </a:solidFill>
              </a:defRPr>
            </a:lvl1pPr>
          </a:lstStyle>
          <a:p>
            <a:r>
              <a:rPr lang="en-US" dirty="0"/>
              <a:t>Click to add headline for the title slide here</a:t>
            </a:r>
          </a:p>
        </p:txBody>
      </p:sp>
      <p:sp>
        <p:nvSpPr>
          <p:cNvPr id="21" name="Text Placeholder 3"/>
          <p:cNvSpPr>
            <a:spLocks noGrp="1"/>
          </p:cNvSpPr>
          <p:nvPr>
            <p:ph type="body" sz="quarter" idx="12" hasCustomPrompt="1"/>
          </p:nvPr>
        </p:nvSpPr>
        <p:spPr>
          <a:xfrm>
            <a:off x="488106" y="3531870"/>
            <a:ext cx="4020198" cy="426300"/>
          </a:xfrm>
          <a:ln>
            <a:noFill/>
          </a:ln>
        </p:spPr>
        <p:txBody>
          <a:bodyPr lIns="0" tIns="0" rIns="0" bIns="0">
            <a:normAutofit/>
          </a:bodyPr>
          <a:lstStyle>
            <a:lvl1pPr>
              <a:spcBef>
                <a:spcPts val="0"/>
              </a:spcBef>
              <a:spcAft>
                <a:spcPts val="0"/>
              </a:spcAft>
              <a:buFontTx/>
              <a:buNone/>
              <a:defRPr sz="2400" b="1" baseline="0">
                <a:solidFill>
                  <a:srgbClr val="FFFFFF"/>
                </a:solidFill>
                <a:latin typeface="Corbel"/>
                <a:cs typeface="Corbel"/>
              </a:defRPr>
            </a:lvl1pPr>
            <a:lvl2pPr marL="453521" indent="0">
              <a:buFontTx/>
              <a:buNone/>
              <a:defRPr>
                <a:solidFill>
                  <a:srgbClr val="FFFFFF"/>
                </a:solidFill>
              </a:defRPr>
            </a:lvl2pPr>
            <a:lvl3pPr marL="849452" indent="0">
              <a:buFontTx/>
              <a:buNone/>
              <a:defRPr>
                <a:solidFill>
                  <a:srgbClr val="FFFFFF"/>
                </a:solidFill>
              </a:defRPr>
            </a:lvl3pPr>
            <a:lvl4pPr marL="1216588" indent="0">
              <a:buFontTx/>
              <a:buNone/>
              <a:defRPr>
                <a:solidFill>
                  <a:srgbClr val="FFFFFF"/>
                </a:solidFill>
              </a:defRPr>
            </a:lvl4pPr>
            <a:lvl5pPr marL="1828480" indent="0">
              <a:buFontTx/>
              <a:buNone/>
              <a:defRPr>
                <a:solidFill>
                  <a:srgbClr val="FFFFFF"/>
                </a:solidFill>
              </a:defRPr>
            </a:lvl5pPr>
          </a:lstStyle>
          <a:p>
            <a:pPr lvl="0"/>
            <a:r>
              <a:rPr lang="en-US" dirty="0"/>
              <a:t>[your name]</a:t>
            </a:r>
          </a:p>
        </p:txBody>
      </p:sp>
      <p:sp>
        <p:nvSpPr>
          <p:cNvPr id="22" name="Text Placeholder 3"/>
          <p:cNvSpPr>
            <a:spLocks noGrp="1"/>
          </p:cNvSpPr>
          <p:nvPr>
            <p:ph type="body" sz="quarter" idx="13" hasCustomPrompt="1"/>
          </p:nvPr>
        </p:nvSpPr>
        <p:spPr>
          <a:xfrm>
            <a:off x="492345" y="3975311"/>
            <a:ext cx="4020198" cy="426300"/>
          </a:xfrm>
          <a:ln>
            <a:noFill/>
          </a:ln>
        </p:spPr>
        <p:txBody>
          <a:bodyPr lIns="0" tIns="0" rIns="0" bIns="0">
            <a:normAutofit/>
          </a:bodyPr>
          <a:lstStyle>
            <a:lvl1pPr>
              <a:spcBef>
                <a:spcPts val="0"/>
              </a:spcBef>
              <a:spcAft>
                <a:spcPts val="0"/>
              </a:spcAft>
              <a:buFontTx/>
              <a:buNone/>
              <a:defRPr sz="2400" baseline="0">
                <a:solidFill>
                  <a:srgbClr val="FFFFFF"/>
                </a:solidFill>
                <a:latin typeface="Corbel"/>
                <a:cs typeface="Corbel"/>
              </a:defRPr>
            </a:lvl1pPr>
            <a:lvl2pPr marL="453521" indent="0">
              <a:buFontTx/>
              <a:buNone/>
              <a:defRPr>
                <a:solidFill>
                  <a:srgbClr val="FFFFFF"/>
                </a:solidFill>
              </a:defRPr>
            </a:lvl2pPr>
            <a:lvl3pPr marL="849452" indent="0">
              <a:buFontTx/>
              <a:buNone/>
              <a:defRPr>
                <a:solidFill>
                  <a:srgbClr val="FFFFFF"/>
                </a:solidFill>
              </a:defRPr>
            </a:lvl3pPr>
            <a:lvl4pPr marL="1216588" indent="0">
              <a:buFontTx/>
              <a:buNone/>
              <a:defRPr>
                <a:solidFill>
                  <a:srgbClr val="FFFFFF"/>
                </a:solidFill>
              </a:defRPr>
            </a:lvl4pPr>
            <a:lvl5pPr marL="1828480" indent="0">
              <a:buFontTx/>
              <a:buNone/>
              <a:defRPr>
                <a:solidFill>
                  <a:srgbClr val="FFFFFF"/>
                </a:solidFill>
              </a:defRPr>
            </a:lvl5pPr>
          </a:lstStyle>
          <a:p>
            <a:pPr lvl="0"/>
            <a:r>
              <a:rPr lang="en-US" dirty="0"/>
              <a:t>April 18, 2017</a:t>
            </a:r>
          </a:p>
        </p:txBody>
      </p:sp>
      <p:sp>
        <p:nvSpPr>
          <p:cNvPr id="27" name="Text Placeholder 3"/>
          <p:cNvSpPr>
            <a:spLocks noGrp="1"/>
          </p:cNvSpPr>
          <p:nvPr>
            <p:ph type="body" sz="quarter" idx="14" hasCustomPrompt="1"/>
          </p:nvPr>
        </p:nvSpPr>
        <p:spPr>
          <a:xfrm>
            <a:off x="467336" y="4659631"/>
            <a:ext cx="3057917" cy="426300"/>
          </a:xfrm>
          <a:ln>
            <a:noFill/>
          </a:ln>
        </p:spPr>
        <p:txBody>
          <a:bodyPr lIns="0" tIns="0" rIns="0" bIns="0">
            <a:normAutofit/>
          </a:bodyPr>
          <a:lstStyle>
            <a:lvl1pPr>
              <a:spcBef>
                <a:spcPts val="0"/>
              </a:spcBef>
              <a:spcAft>
                <a:spcPts val="0"/>
              </a:spcAft>
              <a:buFontTx/>
              <a:buNone/>
              <a:defRPr sz="2400" baseline="0">
                <a:solidFill>
                  <a:srgbClr val="FFFFFF"/>
                </a:solidFill>
                <a:latin typeface="Corbel"/>
                <a:cs typeface="Corbel"/>
              </a:defRPr>
            </a:lvl1pPr>
            <a:lvl2pPr marL="453521" indent="0">
              <a:buFontTx/>
              <a:buNone/>
              <a:defRPr>
                <a:solidFill>
                  <a:srgbClr val="FFFFFF"/>
                </a:solidFill>
              </a:defRPr>
            </a:lvl2pPr>
            <a:lvl3pPr marL="849452" indent="0">
              <a:buFontTx/>
              <a:buNone/>
              <a:defRPr>
                <a:solidFill>
                  <a:srgbClr val="FFFFFF"/>
                </a:solidFill>
              </a:defRPr>
            </a:lvl3pPr>
            <a:lvl4pPr marL="1216588" indent="0">
              <a:buFontTx/>
              <a:buNone/>
              <a:defRPr>
                <a:solidFill>
                  <a:srgbClr val="FFFFFF"/>
                </a:solidFill>
              </a:defRPr>
            </a:lvl4pPr>
            <a:lvl5pPr marL="1828480" indent="0">
              <a:buFontTx/>
              <a:buNone/>
              <a:defRPr>
                <a:solidFill>
                  <a:srgbClr val="FFFFFF"/>
                </a:solidFill>
              </a:defRPr>
            </a:lvl5pPr>
          </a:lstStyle>
          <a:p>
            <a:pPr lvl="0"/>
            <a:r>
              <a:rPr lang="en-US" dirty="0"/>
              <a:t>#</a:t>
            </a:r>
            <a:r>
              <a:rPr lang="en-US" dirty="0" err="1"/>
              <a:t>sugcon</a:t>
            </a:r>
            <a:endParaRPr lang="en-US" dirty="0"/>
          </a:p>
        </p:txBody>
      </p:sp>
      <p:sp>
        <p:nvSpPr>
          <p:cNvPr id="8" name="Rectangle 7"/>
          <p:cNvSpPr/>
          <p:nvPr userDrawn="1"/>
        </p:nvSpPr>
        <p:spPr>
          <a:xfrm>
            <a:off x="9763125" y="0"/>
            <a:ext cx="1848416" cy="255932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fbeelding 10">
            <a:extLst>
              <a:ext uri="{FF2B5EF4-FFF2-40B4-BE49-F238E27FC236}">
                <a16:creationId xmlns:a16="http://schemas.microsoft.com/office/drawing/2014/main" id="{35EA1B30-DF0E-46B9-A911-4056FC937D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9621" y="-1"/>
            <a:ext cx="1795423" cy="2105719"/>
          </a:xfrm>
          <a:prstGeom prst="rect">
            <a:avLst/>
          </a:prstGeom>
        </p:spPr>
      </p:pic>
      <p:grpSp>
        <p:nvGrpSpPr>
          <p:cNvPr id="31" name="Groep 30">
            <a:extLst>
              <a:ext uri="{FF2B5EF4-FFF2-40B4-BE49-F238E27FC236}">
                <a16:creationId xmlns:a16="http://schemas.microsoft.com/office/drawing/2014/main" id="{FFC157B8-9B24-4800-99EA-B6A3222511ED}"/>
              </a:ext>
            </a:extLst>
          </p:cNvPr>
          <p:cNvGrpSpPr/>
          <p:nvPr userDrawn="1"/>
        </p:nvGrpSpPr>
        <p:grpSpPr>
          <a:xfrm>
            <a:off x="10182628" y="2263243"/>
            <a:ext cx="1009407" cy="688576"/>
            <a:chOff x="4475088" y="-1989897"/>
            <a:chExt cx="1009407" cy="688576"/>
          </a:xfrm>
        </p:grpSpPr>
        <p:grpSp>
          <p:nvGrpSpPr>
            <p:cNvPr id="32" name="Groep 31">
              <a:extLst>
                <a:ext uri="{FF2B5EF4-FFF2-40B4-BE49-F238E27FC236}">
                  <a16:creationId xmlns:a16="http://schemas.microsoft.com/office/drawing/2014/main" id="{CDEEDE33-9ABD-447E-8181-63A9FB485C56}"/>
                </a:ext>
              </a:extLst>
            </p:cNvPr>
            <p:cNvGrpSpPr/>
            <p:nvPr userDrawn="1"/>
          </p:nvGrpSpPr>
          <p:grpSpPr>
            <a:xfrm>
              <a:off x="4475088" y="-1877223"/>
              <a:ext cx="1009407" cy="287670"/>
              <a:chOff x="4475088" y="-1826566"/>
              <a:chExt cx="1009407" cy="287670"/>
            </a:xfrm>
            <a:effectLst>
              <a:outerShdw blurRad="63500" sx="102000" sy="102000" algn="ctr" rotWithShape="0">
                <a:prstClr val="black">
                  <a:alpha val="40000"/>
                </a:prstClr>
              </a:outerShdw>
            </a:effectLst>
          </p:grpSpPr>
          <p:sp>
            <p:nvSpPr>
              <p:cNvPr id="38" name="Ster: 5 punten 37">
                <a:extLst>
                  <a:ext uri="{FF2B5EF4-FFF2-40B4-BE49-F238E27FC236}">
                    <a16:creationId xmlns:a16="http://schemas.microsoft.com/office/drawing/2014/main" id="{5CB90E77-1ED7-4AC2-8095-4A9B1D1F1C4F}"/>
                  </a:ext>
                </a:extLst>
              </p:cNvPr>
              <p:cNvSpPr/>
              <p:nvPr userDrawn="1"/>
            </p:nvSpPr>
            <p:spPr>
              <a:xfrm>
                <a:off x="5199323" y="-1826566"/>
                <a:ext cx="285172" cy="285172"/>
              </a:xfrm>
              <a:prstGeom prst="star5">
                <a:avLst>
                  <a:gd name="adj" fmla="val 26763"/>
                  <a:gd name="hf" fmla="val 105146"/>
                  <a:gd name="vf" fmla="val 110557"/>
                </a:avLst>
              </a:prstGeom>
              <a:solidFill>
                <a:srgbClr val="7E3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Ster: 5 punten 38">
                <a:extLst>
                  <a:ext uri="{FF2B5EF4-FFF2-40B4-BE49-F238E27FC236}">
                    <a16:creationId xmlns:a16="http://schemas.microsoft.com/office/drawing/2014/main" id="{03D0DB55-B605-493B-BCD2-BF332A435748}"/>
                  </a:ext>
                </a:extLst>
              </p:cNvPr>
              <p:cNvSpPr/>
              <p:nvPr userDrawn="1"/>
            </p:nvSpPr>
            <p:spPr>
              <a:xfrm>
                <a:off x="4475088" y="-1824068"/>
                <a:ext cx="285172" cy="285172"/>
              </a:xfrm>
              <a:prstGeom prst="star5">
                <a:avLst>
                  <a:gd name="adj" fmla="val 26763"/>
                  <a:gd name="hf" fmla="val 105146"/>
                  <a:gd name="vf" fmla="val 110557"/>
                </a:avLst>
              </a:prstGeom>
              <a:solidFill>
                <a:srgbClr val="7E3D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a:p>
            </p:txBody>
          </p:sp>
        </p:grpSp>
        <p:grpSp>
          <p:nvGrpSpPr>
            <p:cNvPr id="33" name="Groep 32">
              <a:extLst>
                <a:ext uri="{FF2B5EF4-FFF2-40B4-BE49-F238E27FC236}">
                  <a16:creationId xmlns:a16="http://schemas.microsoft.com/office/drawing/2014/main" id="{20EDC32B-FA8F-47A3-9614-A4F7B827F6BA}"/>
                </a:ext>
              </a:extLst>
            </p:cNvPr>
            <p:cNvGrpSpPr/>
            <p:nvPr userDrawn="1"/>
          </p:nvGrpSpPr>
          <p:grpSpPr>
            <a:xfrm>
              <a:off x="4584276" y="-1918212"/>
              <a:ext cx="791032" cy="369648"/>
              <a:chOff x="4584276" y="-1887461"/>
              <a:chExt cx="791032" cy="369648"/>
            </a:xfrm>
            <a:effectLst>
              <a:outerShdw blurRad="63500" sx="102000" sy="102000" algn="ctr" rotWithShape="0">
                <a:prstClr val="black">
                  <a:alpha val="40000"/>
                </a:prstClr>
              </a:outerShdw>
            </a:effectLst>
          </p:grpSpPr>
          <p:sp>
            <p:nvSpPr>
              <p:cNvPr id="36" name="Ster: 5 punten 35">
                <a:extLst>
                  <a:ext uri="{FF2B5EF4-FFF2-40B4-BE49-F238E27FC236}">
                    <a16:creationId xmlns:a16="http://schemas.microsoft.com/office/drawing/2014/main" id="{8C87DA09-3ACA-4DD7-B910-52E5D30F0501}"/>
                  </a:ext>
                </a:extLst>
              </p:cNvPr>
              <p:cNvSpPr/>
              <p:nvPr userDrawn="1"/>
            </p:nvSpPr>
            <p:spPr>
              <a:xfrm>
                <a:off x="5020978" y="-1872143"/>
                <a:ext cx="354330" cy="354330"/>
              </a:xfrm>
              <a:prstGeom prst="star5">
                <a:avLst>
                  <a:gd name="adj" fmla="val 26763"/>
                  <a:gd name="hf" fmla="val 105146"/>
                  <a:gd name="vf" fmla="val 110557"/>
                </a:avLst>
              </a:prstGeom>
              <a:solidFill>
                <a:srgbClr val="E6A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Ster: 5 punten 36">
                <a:extLst>
                  <a:ext uri="{FF2B5EF4-FFF2-40B4-BE49-F238E27FC236}">
                    <a16:creationId xmlns:a16="http://schemas.microsoft.com/office/drawing/2014/main" id="{6959E52C-E89F-4F41-87C1-ED830665F976}"/>
                  </a:ext>
                </a:extLst>
              </p:cNvPr>
              <p:cNvSpPr/>
              <p:nvPr userDrawn="1"/>
            </p:nvSpPr>
            <p:spPr>
              <a:xfrm>
                <a:off x="4584276" y="-1887461"/>
                <a:ext cx="354330" cy="354330"/>
              </a:xfrm>
              <a:prstGeom prst="star5">
                <a:avLst>
                  <a:gd name="adj" fmla="val 26763"/>
                  <a:gd name="hf" fmla="val 105146"/>
                  <a:gd name="vf" fmla="val 110557"/>
                </a:avLst>
              </a:prstGeom>
              <a:solidFill>
                <a:srgbClr val="E6A6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a:p>
            </p:txBody>
          </p:sp>
        </p:grpSp>
        <p:sp>
          <p:nvSpPr>
            <p:cNvPr id="34" name="Ster: 5 punten 33">
              <a:extLst>
                <a:ext uri="{FF2B5EF4-FFF2-40B4-BE49-F238E27FC236}">
                  <a16:creationId xmlns:a16="http://schemas.microsoft.com/office/drawing/2014/main" id="{8D35FC87-412F-4F7C-BAB0-CF13D08905B3}"/>
                </a:ext>
              </a:extLst>
            </p:cNvPr>
            <p:cNvSpPr/>
            <p:nvPr userDrawn="1"/>
          </p:nvSpPr>
          <p:spPr>
            <a:xfrm>
              <a:off x="4739762" y="-1989897"/>
              <a:ext cx="513018" cy="513018"/>
            </a:xfrm>
            <a:prstGeom prst="star5">
              <a:avLst>
                <a:gd name="adj" fmla="val 26763"/>
                <a:gd name="hf" fmla="val 105146"/>
                <a:gd name="vf" fmla="val 110557"/>
              </a:avLst>
            </a:prstGeom>
            <a:solidFill>
              <a:srgbClr val="D8742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kstvak 34">
              <a:extLst>
                <a:ext uri="{FF2B5EF4-FFF2-40B4-BE49-F238E27FC236}">
                  <a16:creationId xmlns:a16="http://schemas.microsoft.com/office/drawing/2014/main" id="{44F9B8DB-F310-4BE1-B4DE-32FEF4319FA8}"/>
                </a:ext>
              </a:extLst>
            </p:cNvPr>
            <p:cNvSpPr txBox="1"/>
            <p:nvPr userDrawn="1"/>
          </p:nvSpPr>
          <p:spPr>
            <a:xfrm>
              <a:off x="4911744" y="-1950831"/>
              <a:ext cx="364695" cy="649510"/>
            </a:xfrm>
            <a:prstGeom prst="rect">
              <a:avLst/>
            </a:prstGeom>
            <a:ln>
              <a:noFill/>
            </a:ln>
          </p:spPr>
          <p:txBody>
            <a:bodyPr vert="horz" lIns="0" tIns="0" rIns="0" bIns="0" rtlCol="0" anchor="t" anchorCtr="0">
              <a:noAutofit/>
            </a:bodyPr>
            <a:lstStyle>
              <a:lvl1pPr>
                <a:lnSpc>
                  <a:spcPct val="100000"/>
                </a:lnSpc>
                <a:spcBef>
                  <a:spcPct val="0"/>
                </a:spcBef>
                <a:buNone/>
                <a:defRPr sz="5600" b="1" baseline="0">
                  <a:solidFill>
                    <a:schemeClr val="bg1"/>
                  </a:solidFill>
                  <a:latin typeface="Corbel"/>
                  <a:ea typeface="+mj-ea"/>
                  <a:cs typeface="Corbel"/>
                </a:defRPr>
              </a:lvl1pPr>
            </a:lstStyle>
            <a:p>
              <a:pPr lvl="0"/>
              <a:r>
                <a:rPr lang="nl-NL" sz="2400" b="1" dirty="0">
                  <a:solidFill>
                    <a:srgbClr val="F3C239"/>
                  </a:solidFill>
                </a:rPr>
                <a:t>5</a:t>
              </a:r>
            </a:p>
          </p:txBody>
        </p:sp>
      </p:grpSp>
    </p:spTree>
    <p:extLst>
      <p:ext uri="{BB962C8B-B14F-4D97-AF65-F5344CB8AC3E}">
        <p14:creationId xmlns:p14="http://schemas.microsoft.com/office/powerpoint/2010/main" val="3430874033"/>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Content—Re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1B84DF24-0F54-43F2-A59C-AEE7FEF9AF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3" name="Slide Number Placeholder 2"/>
          <p:cNvSpPr>
            <a:spLocks noGrp="1"/>
          </p:cNvSpPr>
          <p:nvPr userDrawn="1">
            <p:ph type="sldNum" sz="quarter" idx="13"/>
          </p:nvPr>
        </p:nvSpPr>
        <p:spPr/>
        <p:txBody>
          <a:bodyPr/>
          <a:lstStyle/>
          <a:p>
            <a:fld id="{C22AD53A-4A31-1849-8930-A19B857CB4AE}" type="slidenum">
              <a:rPr lang="en-US" smtClean="0"/>
              <a:pPr/>
              <a:t>‹#›</a:t>
            </a:fld>
            <a:endParaRPr lang="en-US"/>
          </a:p>
        </p:txBody>
      </p:sp>
      <p:sp>
        <p:nvSpPr>
          <p:cNvPr id="10" name="Content Placeholder 4"/>
          <p:cNvSpPr>
            <a:spLocks noGrp="1"/>
          </p:cNvSpPr>
          <p:nvPr>
            <p:ph sz="quarter" idx="11" hasCustomPrompt="1"/>
          </p:nvPr>
        </p:nvSpPr>
        <p:spPr>
          <a:xfrm>
            <a:off x="457081" y="1290320"/>
            <a:ext cx="5384616" cy="5072380"/>
          </a:xfrm>
        </p:spPr>
        <p:txBody>
          <a:bodyPr>
            <a:normAutofit/>
          </a:bodyPr>
          <a:lstStyle>
            <a:lvl1pPr>
              <a:lnSpc>
                <a:spcPct val="100000"/>
              </a:lnSpc>
              <a:spcBef>
                <a:spcPts val="0"/>
              </a:spcBef>
              <a:spcAft>
                <a:spcPts val="1200"/>
              </a:spcAft>
              <a:defRPr sz="2000"/>
            </a:lvl1pPr>
            <a:lvl2pPr marL="346075" indent="-173038">
              <a:lnSpc>
                <a:spcPct val="100000"/>
              </a:lnSpc>
              <a:spcBef>
                <a:spcPts val="0"/>
              </a:spcBef>
              <a:spcAft>
                <a:spcPts val="1200"/>
              </a:spcAft>
              <a:buClr>
                <a:schemeClr val="tx1"/>
              </a:buClr>
              <a:buSzPct val="100000"/>
              <a:buFont typeface="Wingdings" charset="2"/>
              <a:buChar char="§"/>
              <a:defRPr sz="1800"/>
            </a:lvl2pPr>
            <a:lvl3pPr marL="517525" indent="-233363">
              <a:lnSpc>
                <a:spcPct val="100000"/>
              </a:lnSpc>
              <a:spcBef>
                <a:spcPts val="0"/>
              </a:spcBef>
              <a:spcAft>
                <a:spcPts val="1200"/>
              </a:spcAft>
              <a:buClr>
                <a:schemeClr val="tx1"/>
              </a:buClr>
              <a:buSzPct val="100000"/>
              <a:buFont typeface="Arial"/>
              <a:buChar char="•"/>
              <a:defRPr sz="1700"/>
            </a:lvl3pPr>
            <a:lvl4pPr marL="862013" indent="-304800">
              <a:lnSpc>
                <a:spcPct val="100000"/>
              </a:lnSpc>
              <a:spcBef>
                <a:spcPts val="0"/>
              </a:spcBef>
              <a:spcAft>
                <a:spcPts val="1200"/>
              </a:spcAft>
              <a:defRPr sz="1600">
                <a:latin typeface="Corbel"/>
                <a:cs typeface="Corbel"/>
              </a:defRPr>
            </a:lvl4pPr>
            <a:lvl5pPr marL="1090613" indent="-227013">
              <a:lnSpc>
                <a:spcPct val="100000"/>
              </a:lnSpc>
              <a:spcBef>
                <a:spcPts val="0"/>
              </a:spcBef>
              <a:spcAft>
                <a:spcPts val="1200"/>
              </a:spcAft>
              <a:defRPr sz="1400">
                <a:latin typeface="Corbel"/>
              </a:defRPr>
            </a:lvl5pPr>
          </a:lstStyle>
          <a:p>
            <a:pPr lvl="0"/>
            <a:r>
              <a:rPr lang="en-US" dirty="0"/>
              <a:t>Click to add support text/points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p:cNvSpPr>
            <a:spLocks noGrp="1"/>
          </p:cNvSpPr>
          <p:nvPr>
            <p:ph sz="quarter" idx="14" hasCustomPrompt="1"/>
          </p:nvPr>
        </p:nvSpPr>
        <p:spPr>
          <a:xfrm>
            <a:off x="6273681" y="1290320"/>
            <a:ext cx="5384616" cy="5046980"/>
          </a:xfrm>
        </p:spPr>
        <p:txBody>
          <a:bodyPr>
            <a:normAutofit/>
          </a:bodyPr>
          <a:lstStyle>
            <a:lvl1pPr>
              <a:lnSpc>
                <a:spcPct val="100000"/>
              </a:lnSpc>
              <a:spcBef>
                <a:spcPts val="0"/>
              </a:spcBef>
              <a:spcAft>
                <a:spcPts val="1200"/>
              </a:spcAft>
              <a:defRPr sz="2000"/>
            </a:lvl1pPr>
            <a:lvl2pPr marL="346075" indent="-173038">
              <a:lnSpc>
                <a:spcPct val="100000"/>
              </a:lnSpc>
              <a:spcBef>
                <a:spcPts val="0"/>
              </a:spcBef>
              <a:spcAft>
                <a:spcPts val="1200"/>
              </a:spcAft>
              <a:buClr>
                <a:schemeClr val="tx1"/>
              </a:buClr>
              <a:buSzPct val="100000"/>
              <a:buFont typeface="Wingdings" charset="2"/>
              <a:buChar char="§"/>
              <a:defRPr sz="1800"/>
            </a:lvl2pPr>
            <a:lvl3pPr marL="517525" indent="-233363">
              <a:lnSpc>
                <a:spcPct val="100000"/>
              </a:lnSpc>
              <a:spcBef>
                <a:spcPts val="0"/>
              </a:spcBef>
              <a:spcAft>
                <a:spcPts val="1200"/>
              </a:spcAft>
              <a:buClr>
                <a:schemeClr val="tx1"/>
              </a:buClr>
              <a:buSzPct val="100000"/>
              <a:buFont typeface="Arial"/>
              <a:buChar char="•"/>
              <a:defRPr sz="1700"/>
            </a:lvl3pPr>
            <a:lvl4pPr marL="862013" indent="-304800">
              <a:lnSpc>
                <a:spcPct val="100000"/>
              </a:lnSpc>
              <a:spcBef>
                <a:spcPts val="0"/>
              </a:spcBef>
              <a:spcAft>
                <a:spcPts val="1200"/>
              </a:spcAft>
              <a:defRPr sz="1600">
                <a:latin typeface="Corbel"/>
                <a:cs typeface="Corbel"/>
              </a:defRPr>
            </a:lvl4pPr>
            <a:lvl5pPr marL="1090613" indent="-227013">
              <a:lnSpc>
                <a:spcPct val="100000"/>
              </a:lnSpc>
              <a:spcBef>
                <a:spcPts val="0"/>
              </a:spcBef>
              <a:spcAft>
                <a:spcPts val="1200"/>
              </a:spcAft>
              <a:defRPr sz="1400">
                <a:latin typeface="Corbel"/>
              </a:defRPr>
            </a:lvl5pPr>
          </a:lstStyle>
          <a:p>
            <a:pPr lvl="0"/>
            <a:r>
              <a:rPr lang="en-US" dirty="0"/>
              <a:t>Click to add support text/points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20" hasCustomPrompt="1"/>
          </p:nvPr>
        </p:nvSpPr>
        <p:spPr>
          <a:xfrm>
            <a:off x="436476" y="142587"/>
            <a:ext cx="9192205" cy="646545"/>
          </a:xfrm>
        </p:spPr>
        <p:txBody>
          <a:bodyPr>
            <a:normAutofit/>
          </a:bodyPr>
          <a:lstStyle>
            <a:lvl1pPr>
              <a:defRPr sz="3000" b="1">
                <a:solidFill>
                  <a:schemeClr val="bg1"/>
                </a:solidFill>
              </a:defRPr>
            </a:lvl1pPr>
          </a:lstStyle>
          <a:p>
            <a:pPr lvl="0"/>
            <a:r>
              <a:rPr lang="en-US" dirty="0"/>
              <a:t>Click to add slide headline here</a:t>
            </a:r>
          </a:p>
        </p:txBody>
      </p:sp>
      <p:pic>
        <p:nvPicPr>
          <p:cNvPr id="13" name="Afbeelding 12">
            <a:extLst>
              <a:ext uri="{FF2B5EF4-FFF2-40B4-BE49-F238E27FC236}">
                <a16:creationId xmlns:a16="http://schemas.microsoft.com/office/drawing/2014/main" id="{8F372106-62BE-42A6-9D9A-5D2E697E1BE4}"/>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398881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Red">
    <p:spTree>
      <p:nvGrpSpPr>
        <p:cNvPr id="1" name=""/>
        <p:cNvGrpSpPr/>
        <p:nvPr/>
      </p:nvGrpSpPr>
      <p:grpSpPr>
        <a:xfrm>
          <a:off x="0" y="0"/>
          <a:ext cx="0" cy="0"/>
          <a:chOff x="0" y="0"/>
          <a:chExt cx="0" cy="0"/>
        </a:xfrm>
      </p:grpSpPr>
      <p:pic>
        <p:nvPicPr>
          <p:cNvPr id="20" name="Picture 6">
            <a:extLst>
              <a:ext uri="{FF2B5EF4-FFF2-40B4-BE49-F238E27FC236}">
                <a16:creationId xmlns:a16="http://schemas.microsoft.com/office/drawing/2014/main" id="{E9D48D90-1FFB-4211-93D7-68A32BC8E3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3" name="Slide Number Placeholder 2"/>
          <p:cNvSpPr>
            <a:spLocks noGrp="1"/>
          </p:cNvSpPr>
          <p:nvPr userDrawn="1">
            <p:ph type="sldNum" sz="quarter" idx="15"/>
          </p:nvPr>
        </p:nvSpPr>
        <p:spPr/>
        <p:txBody>
          <a:bodyPr/>
          <a:lstStyle/>
          <a:p>
            <a:fld id="{C22AD53A-4A31-1849-8930-A19B857CB4AE}" type="slidenum">
              <a:rPr lang="en-US" smtClean="0"/>
              <a:pPr/>
              <a:t>‹#›</a:t>
            </a:fld>
            <a:endParaRPr lang="en-US"/>
          </a:p>
        </p:txBody>
      </p:sp>
      <p:sp>
        <p:nvSpPr>
          <p:cNvPr id="13" name="Content Placeholder 4"/>
          <p:cNvSpPr>
            <a:spLocks noGrp="1"/>
          </p:cNvSpPr>
          <p:nvPr>
            <p:ph sz="quarter" idx="11" hasCustomPrompt="1"/>
          </p:nvPr>
        </p:nvSpPr>
        <p:spPr>
          <a:xfrm>
            <a:off x="457081" y="1259840"/>
            <a:ext cx="3555874" cy="5122720"/>
          </a:xfr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6" hasCustomPrompt="1"/>
          </p:nvPr>
        </p:nvSpPr>
        <p:spPr>
          <a:xfrm>
            <a:off x="8178681" y="1259840"/>
            <a:ext cx="3555874" cy="5122720"/>
          </a:xfr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4"/>
          <p:cNvSpPr>
            <a:spLocks noGrp="1"/>
          </p:cNvSpPr>
          <p:nvPr>
            <p:ph sz="quarter" idx="17" hasCustomPrompt="1"/>
          </p:nvPr>
        </p:nvSpPr>
        <p:spPr>
          <a:xfrm>
            <a:off x="4330581" y="1259840"/>
            <a:ext cx="3555874" cy="5122720"/>
          </a:xfr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sz="quarter" idx="20" hasCustomPrompt="1"/>
          </p:nvPr>
        </p:nvSpPr>
        <p:spPr>
          <a:xfrm>
            <a:off x="436476" y="152112"/>
            <a:ext cx="9192205" cy="646545"/>
          </a:xfrm>
        </p:spPr>
        <p:txBody>
          <a:bodyPr>
            <a:normAutofit/>
          </a:bodyPr>
          <a:lstStyle>
            <a:lvl1pPr>
              <a:defRPr sz="3000" b="1">
                <a:solidFill>
                  <a:schemeClr val="bg1"/>
                </a:solidFill>
              </a:defRPr>
            </a:lvl1pPr>
          </a:lstStyle>
          <a:p>
            <a:pPr lvl="0"/>
            <a:r>
              <a:rPr lang="en-US" dirty="0"/>
              <a:t>Click to add slide headline here</a:t>
            </a:r>
          </a:p>
        </p:txBody>
      </p:sp>
      <p:pic>
        <p:nvPicPr>
          <p:cNvPr id="16" name="Afbeelding 15">
            <a:extLst>
              <a:ext uri="{FF2B5EF4-FFF2-40B4-BE49-F238E27FC236}">
                <a16:creationId xmlns:a16="http://schemas.microsoft.com/office/drawing/2014/main" id="{7F5DB42E-671F-425F-A164-DDFFAC57E743}"/>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2671657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VertLeftCol-2Small/1Horizontal-Red">
    <p:spTree>
      <p:nvGrpSpPr>
        <p:cNvPr id="1" name=""/>
        <p:cNvGrpSpPr/>
        <p:nvPr/>
      </p:nvGrpSpPr>
      <p:grpSpPr>
        <a:xfrm>
          <a:off x="0" y="0"/>
          <a:ext cx="0" cy="0"/>
          <a:chOff x="0" y="0"/>
          <a:chExt cx="0" cy="0"/>
        </a:xfrm>
      </p:grpSpPr>
      <p:pic>
        <p:nvPicPr>
          <p:cNvPr id="22" name="Picture 6">
            <a:extLst>
              <a:ext uri="{FF2B5EF4-FFF2-40B4-BE49-F238E27FC236}">
                <a16:creationId xmlns:a16="http://schemas.microsoft.com/office/drawing/2014/main" id="{718B95E4-1131-47A4-9C9C-CDED062B1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3" name="Slide Number Placeholder 2"/>
          <p:cNvSpPr>
            <a:spLocks noGrp="1"/>
          </p:cNvSpPr>
          <p:nvPr userDrawn="1">
            <p:ph type="sldNum" sz="quarter" idx="15"/>
          </p:nvPr>
        </p:nvSpPr>
        <p:spPr/>
        <p:txBody>
          <a:bodyPr/>
          <a:lstStyle/>
          <a:p>
            <a:fld id="{C22AD53A-4A31-1849-8930-A19B857CB4AE}" type="slidenum">
              <a:rPr lang="en-US" smtClean="0"/>
              <a:pPr/>
              <a:t>‹#›</a:t>
            </a:fld>
            <a:endParaRPr lang="en-US"/>
          </a:p>
        </p:txBody>
      </p:sp>
      <p:sp>
        <p:nvSpPr>
          <p:cNvPr id="12" name="Content Placeholder 4"/>
          <p:cNvSpPr>
            <a:spLocks noGrp="1"/>
          </p:cNvSpPr>
          <p:nvPr>
            <p:ph sz="quarter" idx="11" hasCustomPrompt="1"/>
          </p:nvPr>
        </p:nvSpPr>
        <p:spPr>
          <a:xfrm>
            <a:off x="457081" y="1320800"/>
            <a:ext cx="3897785" cy="5041900"/>
          </a:xfr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7"/>
          <p:cNvSpPr>
            <a:spLocks noGrp="1"/>
          </p:cNvSpPr>
          <p:nvPr>
            <p:ph sz="quarter" idx="12" hasCustomPrompt="1"/>
          </p:nvPr>
        </p:nvSpPr>
        <p:spPr>
          <a:xfrm>
            <a:off x="4505252" y="1320799"/>
            <a:ext cx="3537878" cy="2580641"/>
          </a:xfr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0"/>
          <p:cNvSpPr>
            <a:spLocks noGrp="1"/>
          </p:cNvSpPr>
          <p:nvPr>
            <p:ph sz="quarter" idx="14" hasCustomPrompt="1"/>
          </p:nvPr>
        </p:nvSpPr>
        <p:spPr>
          <a:xfrm>
            <a:off x="4505252" y="4064000"/>
            <a:ext cx="7223318" cy="2298700"/>
          </a:xfr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marL="18907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7"/>
          <p:cNvSpPr>
            <a:spLocks noGrp="1"/>
          </p:cNvSpPr>
          <p:nvPr>
            <p:ph sz="quarter" idx="16" hasCustomPrompt="1"/>
          </p:nvPr>
        </p:nvSpPr>
        <p:spPr>
          <a:xfrm>
            <a:off x="8175552" y="1320799"/>
            <a:ext cx="3537878" cy="2580641"/>
          </a:xfr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sz="quarter" idx="20" hasCustomPrompt="1"/>
          </p:nvPr>
        </p:nvSpPr>
        <p:spPr>
          <a:xfrm>
            <a:off x="436476" y="152112"/>
            <a:ext cx="9192205" cy="646545"/>
          </a:xfrm>
        </p:spPr>
        <p:txBody>
          <a:bodyPr>
            <a:normAutofit/>
          </a:bodyPr>
          <a:lstStyle>
            <a:lvl1pPr>
              <a:defRPr sz="3000" b="1">
                <a:solidFill>
                  <a:schemeClr val="bg1"/>
                </a:solidFill>
              </a:defRPr>
            </a:lvl1pPr>
          </a:lstStyle>
          <a:p>
            <a:pPr lvl="0"/>
            <a:r>
              <a:rPr lang="en-US" dirty="0"/>
              <a:t>Click to add slide headline here</a:t>
            </a:r>
          </a:p>
        </p:txBody>
      </p:sp>
      <p:pic>
        <p:nvPicPr>
          <p:cNvPr id="17" name="Afbeelding 16">
            <a:extLst>
              <a:ext uri="{FF2B5EF4-FFF2-40B4-BE49-F238E27FC236}">
                <a16:creationId xmlns:a16="http://schemas.microsoft.com/office/drawing/2014/main" id="{6EBC09F1-20DB-4513-AF7A-A43D0A300857}"/>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1685972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ntent—VertLRightCol-1Horiz/2Small-Red">
    <p:spTree>
      <p:nvGrpSpPr>
        <p:cNvPr id="1" name=""/>
        <p:cNvGrpSpPr/>
        <p:nvPr/>
      </p:nvGrpSpPr>
      <p:grpSpPr>
        <a:xfrm>
          <a:off x="0" y="0"/>
          <a:ext cx="0" cy="0"/>
          <a:chOff x="0" y="0"/>
          <a:chExt cx="0" cy="0"/>
        </a:xfrm>
      </p:grpSpPr>
      <p:sp>
        <p:nvSpPr>
          <p:cNvPr id="3" name="Slide Number Placeholder 2"/>
          <p:cNvSpPr>
            <a:spLocks noGrp="1"/>
          </p:cNvSpPr>
          <p:nvPr userDrawn="1">
            <p:ph type="sldNum" sz="quarter" idx="18"/>
          </p:nvPr>
        </p:nvSpPr>
        <p:spPr/>
        <p:txBody>
          <a:bodyPr/>
          <a:lstStyle/>
          <a:p>
            <a:fld id="{C22AD53A-4A31-1849-8930-A19B857CB4AE}" type="slidenum">
              <a:rPr lang="en-US" smtClean="0"/>
              <a:pPr/>
              <a:t>‹#›</a:t>
            </a:fld>
            <a:endParaRPr lang="en-US"/>
          </a:p>
        </p:txBody>
      </p:sp>
      <p:sp>
        <p:nvSpPr>
          <p:cNvPr id="12" name="Content Placeholder 4"/>
          <p:cNvSpPr>
            <a:spLocks noGrp="1"/>
          </p:cNvSpPr>
          <p:nvPr>
            <p:ph sz="quarter" idx="11" hasCustomPrompt="1"/>
          </p:nvPr>
        </p:nvSpPr>
        <p:spPr>
          <a:xfrm>
            <a:off x="7835781" y="1290320"/>
            <a:ext cx="3897785" cy="4897120"/>
          </a:xfr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7"/>
          <p:cNvSpPr>
            <a:spLocks noGrp="1"/>
          </p:cNvSpPr>
          <p:nvPr>
            <p:ph sz="quarter" idx="12" hasCustomPrompt="1"/>
          </p:nvPr>
        </p:nvSpPr>
        <p:spPr>
          <a:xfrm>
            <a:off x="453952" y="3942079"/>
            <a:ext cx="3537878" cy="2245361"/>
          </a:xfr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0"/>
          <p:cNvSpPr>
            <a:spLocks noGrp="1"/>
          </p:cNvSpPr>
          <p:nvPr>
            <p:ph sz="quarter" idx="14" hasCustomPrompt="1"/>
          </p:nvPr>
        </p:nvSpPr>
        <p:spPr>
          <a:xfrm>
            <a:off x="453952" y="1305470"/>
            <a:ext cx="7223318" cy="2504530"/>
          </a:xfr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7"/>
          <p:cNvSpPr>
            <a:spLocks noGrp="1"/>
          </p:cNvSpPr>
          <p:nvPr>
            <p:ph sz="quarter" idx="19" hasCustomPrompt="1"/>
          </p:nvPr>
        </p:nvSpPr>
        <p:spPr>
          <a:xfrm>
            <a:off x="4149652" y="3942079"/>
            <a:ext cx="3537878" cy="2245361"/>
          </a:xfr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6">
            <a:extLst>
              <a:ext uri="{FF2B5EF4-FFF2-40B4-BE49-F238E27FC236}">
                <a16:creationId xmlns:a16="http://schemas.microsoft.com/office/drawing/2014/main" id="{61EDDDA0-BFA5-4AD6-9DE2-4157E12DA4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11" name="Text Placeholder 2"/>
          <p:cNvSpPr>
            <a:spLocks noGrp="1"/>
          </p:cNvSpPr>
          <p:nvPr>
            <p:ph type="body" sz="quarter" idx="20" hasCustomPrompt="1"/>
          </p:nvPr>
        </p:nvSpPr>
        <p:spPr>
          <a:xfrm>
            <a:off x="436476" y="152112"/>
            <a:ext cx="9192205" cy="646545"/>
          </a:xfrm>
        </p:spPr>
        <p:txBody>
          <a:bodyPr>
            <a:normAutofit/>
          </a:bodyPr>
          <a:lstStyle>
            <a:lvl1pPr>
              <a:defRPr sz="3000" b="1">
                <a:solidFill>
                  <a:schemeClr val="bg1"/>
                </a:solidFill>
              </a:defRPr>
            </a:lvl1pPr>
          </a:lstStyle>
          <a:p>
            <a:pPr lvl="0"/>
            <a:r>
              <a:rPr lang="en-US" dirty="0"/>
              <a:t>Click to add slide headline here</a:t>
            </a:r>
          </a:p>
        </p:txBody>
      </p:sp>
      <p:pic>
        <p:nvPicPr>
          <p:cNvPr id="18" name="Afbeelding 17">
            <a:extLst>
              <a:ext uri="{FF2B5EF4-FFF2-40B4-BE49-F238E27FC236}">
                <a16:creationId xmlns:a16="http://schemas.microsoft.com/office/drawing/2014/main" id="{9302A4D4-1A6B-4B34-8302-0E49F060A9AC}"/>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4145147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VertLRightCol-2Small/1Horiz-Red">
    <p:spTree>
      <p:nvGrpSpPr>
        <p:cNvPr id="1" name=""/>
        <p:cNvGrpSpPr/>
        <p:nvPr/>
      </p:nvGrpSpPr>
      <p:grpSpPr>
        <a:xfrm>
          <a:off x="0" y="0"/>
          <a:ext cx="0" cy="0"/>
          <a:chOff x="0" y="0"/>
          <a:chExt cx="0" cy="0"/>
        </a:xfrm>
      </p:grpSpPr>
      <p:sp>
        <p:nvSpPr>
          <p:cNvPr id="3" name="Slide Number Placeholder 2"/>
          <p:cNvSpPr>
            <a:spLocks noGrp="1"/>
          </p:cNvSpPr>
          <p:nvPr userDrawn="1">
            <p:ph type="sldNum" sz="quarter" idx="18"/>
          </p:nvPr>
        </p:nvSpPr>
        <p:spPr/>
        <p:txBody>
          <a:bodyPr/>
          <a:lstStyle/>
          <a:p>
            <a:fld id="{C22AD53A-4A31-1849-8930-A19B857CB4AE}" type="slidenum">
              <a:rPr lang="en-US" smtClean="0"/>
              <a:pPr/>
              <a:t>‹#›</a:t>
            </a:fld>
            <a:endParaRPr lang="en-US"/>
          </a:p>
        </p:txBody>
      </p:sp>
      <p:sp>
        <p:nvSpPr>
          <p:cNvPr id="12" name="Content Placeholder 4"/>
          <p:cNvSpPr>
            <a:spLocks noGrp="1"/>
          </p:cNvSpPr>
          <p:nvPr>
            <p:ph sz="quarter" idx="11" hasCustomPrompt="1"/>
          </p:nvPr>
        </p:nvSpPr>
        <p:spPr>
          <a:xfrm>
            <a:off x="7810381" y="1297939"/>
            <a:ext cx="3897785" cy="4960621"/>
          </a:xfr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7"/>
          <p:cNvSpPr>
            <a:spLocks noGrp="1"/>
          </p:cNvSpPr>
          <p:nvPr>
            <p:ph sz="quarter" idx="12" hasCustomPrompt="1"/>
          </p:nvPr>
        </p:nvSpPr>
        <p:spPr>
          <a:xfrm>
            <a:off x="428552" y="1313179"/>
            <a:ext cx="3537878" cy="2486661"/>
          </a:xfr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0"/>
          <p:cNvSpPr>
            <a:spLocks noGrp="1"/>
          </p:cNvSpPr>
          <p:nvPr>
            <p:ph sz="quarter" idx="14" hasCustomPrompt="1"/>
          </p:nvPr>
        </p:nvSpPr>
        <p:spPr>
          <a:xfrm>
            <a:off x="428552" y="3931920"/>
            <a:ext cx="7223318" cy="2326640"/>
          </a:xfr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marL="17764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p:cNvSpPr>
            <a:spLocks noGrp="1"/>
          </p:cNvSpPr>
          <p:nvPr>
            <p:ph sz="quarter" idx="19" hasCustomPrompt="1"/>
          </p:nvPr>
        </p:nvSpPr>
        <p:spPr>
          <a:xfrm>
            <a:off x="4111552" y="1313179"/>
            <a:ext cx="3537878" cy="2486661"/>
          </a:xfr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6">
            <a:extLst>
              <a:ext uri="{FF2B5EF4-FFF2-40B4-BE49-F238E27FC236}">
                <a16:creationId xmlns:a16="http://schemas.microsoft.com/office/drawing/2014/main" id="{6407BA8B-D49E-46F5-BA73-09E6525FF1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11" name="Text Placeholder 2"/>
          <p:cNvSpPr>
            <a:spLocks noGrp="1"/>
          </p:cNvSpPr>
          <p:nvPr>
            <p:ph type="body" sz="quarter" idx="20" hasCustomPrompt="1"/>
          </p:nvPr>
        </p:nvSpPr>
        <p:spPr>
          <a:xfrm>
            <a:off x="436476" y="152112"/>
            <a:ext cx="9192205" cy="646545"/>
          </a:xfrm>
        </p:spPr>
        <p:txBody>
          <a:bodyPr>
            <a:normAutofit/>
          </a:bodyPr>
          <a:lstStyle>
            <a:lvl1pPr>
              <a:defRPr sz="3000" b="1">
                <a:solidFill>
                  <a:schemeClr val="bg1"/>
                </a:solidFill>
              </a:defRPr>
            </a:lvl1pPr>
          </a:lstStyle>
          <a:p>
            <a:pPr lvl="0"/>
            <a:r>
              <a:rPr lang="en-US" dirty="0"/>
              <a:t>Click to add slide headline here</a:t>
            </a:r>
          </a:p>
        </p:txBody>
      </p:sp>
      <p:pic>
        <p:nvPicPr>
          <p:cNvPr id="15" name="Afbeelding 14">
            <a:extLst>
              <a:ext uri="{FF2B5EF4-FFF2-40B4-BE49-F238E27FC236}">
                <a16:creationId xmlns:a16="http://schemas.microsoft.com/office/drawing/2014/main" id="{435FDF93-8F97-4537-9B64-DA2CB1D97E7E}"/>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590972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VertLeftCol-1Horiz/2small-Red">
    <p:spTree>
      <p:nvGrpSpPr>
        <p:cNvPr id="1" name=""/>
        <p:cNvGrpSpPr/>
        <p:nvPr/>
      </p:nvGrpSpPr>
      <p:grpSpPr>
        <a:xfrm>
          <a:off x="0" y="0"/>
          <a:ext cx="0" cy="0"/>
          <a:chOff x="0" y="0"/>
          <a:chExt cx="0" cy="0"/>
        </a:xfrm>
      </p:grpSpPr>
      <p:sp>
        <p:nvSpPr>
          <p:cNvPr id="3" name="Slide Number Placeholder 2"/>
          <p:cNvSpPr>
            <a:spLocks noGrp="1"/>
          </p:cNvSpPr>
          <p:nvPr userDrawn="1">
            <p:ph type="sldNum" sz="quarter" idx="18"/>
          </p:nvPr>
        </p:nvSpPr>
        <p:spPr/>
        <p:txBody>
          <a:bodyPr/>
          <a:lstStyle/>
          <a:p>
            <a:fld id="{C22AD53A-4A31-1849-8930-A19B857CB4AE}" type="slidenum">
              <a:rPr lang="en-US" smtClean="0"/>
              <a:pPr/>
              <a:t>‹#›</a:t>
            </a:fld>
            <a:endParaRPr lang="en-US"/>
          </a:p>
        </p:txBody>
      </p:sp>
      <p:sp>
        <p:nvSpPr>
          <p:cNvPr id="12" name="Content Placeholder 4"/>
          <p:cNvSpPr>
            <a:spLocks noGrp="1"/>
          </p:cNvSpPr>
          <p:nvPr>
            <p:ph sz="quarter" idx="11" hasCustomPrompt="1"/>
          </p:nvPr>
        </p:nvSpPr>
        <p:spPr>
          <a:xfrm>
            <a:off x="457081" y="1249680"/>
            <a:ext cx="3897785" cy="5059680"/>
          </a:xfr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7"/>
          <p:cNvSpPr>
            <a:spLocks noGrp="1"/>
          </p:cNvSpPr>
          <p:nvPr>
            <p:ph sz="quarter" idx="12" hasCustomPrompt="1"/>
          </p:nvPr>
        </p:nvSpPr>
        <p:spPr>
          <a:xfrm>
            <a:off x="4505252" y="3809999"/>
            <a:ext cx="3537878" cy="2489201"/>
          </a:xfr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0"/>
          <p:cNvSpPr>
            <a:spLocks noGrp="1"/>
          </p:cNvSpPr>
          <p:nvPr>
            <p:ph sz="quarter" idx="14" hasCustomPrompt="1"/>
          </p:nvPr>
        </p:nvSpPr>
        <p:spPr>
          <a:xfrm>
            <a:off x="4507793" y="1254580"/>
            <a:ext cx="7223318" cy="2423340"/>
          </a:xfr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7"/>
          <p:cNvSpPr>
            <a:spLocks noGrp="1"/>
          </p:cNvSpPr>
          <p:nvPr>
            <p:ph sz="quarter" idx="19" hasCustomPrompt="1"/>
          </p:nvPr>
        </p:nvSpPr>
        <p:spPr>
          <a:xfrm>
            <a:off x="8213652" y="3809999"/>
            <a:ext cx="3537878" cy="2489201"/>
          </a:xfr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6">
            <a:extLst>
              <a:ext uri="{FF2B5EF4-FFF2-40B4-BE49-F238E27FC236}">
                <a16:creationId xmlns:a16="http://schemas.microsoft.com/office/drawing/2014/main" id="{64BF3218-9F1A-477D-8718-A98DDF25EF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11" name="Text Placeholder 2"/>
          <p:cNvSpPr>
            <a:spLocks noGrp="1"/>
          </p:cNvSpPr>
          <p:nvPr>
            <p:ph type="body" sz="quarter" idx="20" hasCustomPrompt="1"/>
          </p:nvPr>
        </p:nvSpPr>
        <p:spPr>
          <a:xfrm>
            <a:off x="436476" y="152112"/>
            <a:ext cx="9192205" cy="646545"/>
          </a:xfrm>
        </p:spPr>
        <p:txBody>
          <a:bodyPr>
            <a:normAutofit/>
          </a:bodyPr>
          <a:lstStyle>
            <a:lvl1pPr>
              <a:defRPr sz="3000" b="1">
                <a:solidFill>
                  <a:schemeClr val="bg1"/>
                </a:solidFill>
              </a:defRPr>
            </a:lvl1pPr>
          </a:lstStyle>
          <a:p>
            <a:pPr lvl="0"/>
            <a:r>
              <a:rPr lang="en-US" dirty="0"/>
              <a:t>Click to add slide headline here</a:t>
            </a:r>
          </a:p>
        </p:txBody>
      </p:sp>
      <p:pic>
        <p:nvPicPr>
          <p:cNvPr id="18" name="Afbeelding 17">
            <a:extLst>
              <a:ext uri="{FF2B5EF4-FFF2-40B4-BE49-F238E27FC236}">
                <a16:creationId xmlns:a16="http://schemas.microsoft.com/office/drawing/2014/main" id="{EA77B514-4780-4DC3-9EA4-515D2E787B49}"/>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3071695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Screen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31800" y="444500"/>
            <a:ext cx="11315700" cy="5969000"/>
          </a:xfrm>
        </p:spPr>
        <p:txBody>
          <a:bodyPr>
            <a:normAutofit/>
          </a:bodyPr>
          <a:lstStyle>
            <a:lvl1pPr>
              <a:defRPr sz="1800" baseline="0"/>
            </a:lvl1pPr>
          </a:lstStyle>
          <a:p>
            <a:r>
              <a:rPr lang="en-US" dirty="0"/>
              <a:t>Click to insert picture</a:t>
            </a:r>
          </a:p>
        </p:txBody>
      </p:sp>
    </p:spTree>
    <p:extLst>
      <p:ext uri="{BB962C8B-B14F-4D97-AF65-F5344CB8AC3E}">
        <p14:creationId xmlns:p14="http://schemas.microsoft.com/office/powerpoint/2010/main" val="1860954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mage Only-Red">
    <p:spTree>
      <p:nvGrpSpPr>
        <p:cNvPr id="1" name=""/>
        <p:cNvGrpSpPr/>
        <p:nvPr/>
      </p:nvGrpSpPr>
      <p:grpSpPr>
        <a:xfrm>
          <a:off x="0" y="0"/>
          <a:ext cx="0" cy="0"/>
          <a:chOff x="0" y="0"/>
          <a:chExt cx="0" cy="0"/>
        </a:xfrm>
      </p:grpSpPr>
      <p:sp>
        <p:nvSpPr>
          <p:cNvPr id="8" name="Freeform 7"/>
          <p:cNvSpPr/>
          <p:nvPr userDrawn="1"/>
        </p:nvSpPr>
        <p:spPr>
          <a:xfrm>
            <a:off x="-34535" y="-4886"/>
            <a:ext cx="12267921" cy="6430834"/>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 name="connsiteX0" fmla="*/ 5955652 w 6455796"/>
              <a:gd name="connsiteY0" fmla="*/ 4462688 h 4462688"/>
              <a:gd name="connsiteX1" fmla="*/ 20225 w 6455796"/>
              <a:gd name="connsiteY1" fmla="*/ 4151676 h 4462688"/>
              <a:gd name="connsiteX2" fmla="*/ 8206 w 6455796"/>
              <a:gd name="connsiteY2" fmla="*/ 18743 h 4462688"/>
              <a:gd name="connsiteX3" fmla="*/ 6451409 w 6455796"/>
              <a:gd name="connsiteY3" fmla="*/ 0 h 4462688"/>
              <a:gd name="connsiteX4" fmla="*/ 6455696 w 6455796"/>
              <a:gd name="connsiteY4" fmla="*/ 2391153 h 4462688"/>
              <a:gd name="connsiteX5" fmla="*/ 5955652 w 6455796"/>
              <a:gd name="connsiteY5" fmla="*/ 4462688 h 4462688"/>
              <a:gd name="connsiteX0" fmla="*/ 5958300 w 6458444"/>
              <a:gd name="connsiteY0" fmla="*/ 4462688 h 4462688"/>
              <a:gd name="connsiteX1" fmla="*/ 3980 w 6458444"/>
              <a:gd name="connsiteY1" fmla="*/ 4444103 h 4462688"/>
              <a:gd name="connsiteX2" fmla="*/ 10854 w 6458444"/>
              <a:gd name="connsiteY2" fmla="*/ 18743 h 4462688"/>
              <a:gd name="connsiteX3" fmla="*/ 6454057 w 6458444"/>
              <a:gd name="connsiteY3" fmla="*/ 0 h 4462688"/>
              <a:gd name="connsiteX4" fmla="*/ 6458344 w 6458444"/>
              <a:gd name="connsiteY4" fmla="*/ 2391153 h 4462688"/>
              <a:gd name="connsiteX5" fmla="*/ 5958300 w 6458444"/>
              <a:gd name="connsiteY5" fmla="*/ 4462688 h 4462688"/>
              <a:gd name="connsiteX0" fmla="*/ 5958300 w 6454057"/>
              <a:gd name="connsiteY0" fmla="*/ 4462688 h 4462688"/>
              <a:gd name="connsiteX1" fmla="*/ 3980 w 6454057"/>
              <a:gd name="connsiteY1" fmla="*/ 4444103 h 4462688"/>
              <a:gd name="connsiteX2" fmla="*/ 10854 w 6454057"/>
              <a:gd name="connsiteY2" fmla="*/ 18743 h 4462688"/>
              <a:gd name="connsiteX3" fmla="*/ 6454057 w 6454057"/>
              <a:gd name="connsiteY3" fmla="*/ 0 h 4462688"/>
              <a:gd name="connsiteX4" fmla="*/ 6433154 w 6454057"/>
              <a:gd name="connsiteY4" fmla="*/ 3608284 h 4462688"/>
              <a:gd name="connsiteX5" fmla="*/ 5958300 w 6454057"/>
              <a:gd name="connsiteY5" fmla="*/ 4462688 h 4462688"/>
              <a:gd name="connsiteX0" fmla="*/ 5958300 w 6464694"/>
              <a:gd name="connsiteY0" fmla="*/ 4462688 h 4462688"/>
              <a:gd name="connsiteX1" fmla="*/ 3980 w 6464694"/>
              <a:gd name="connsiteY1" fmla="*/ 4444103 h 4462688"/>
              <a:gd name="connsiteX2" fmla="*/ 10854 w 6464694"/>
              <a:gd name="connsiteY2" fmla="*/ 18743 h 4462688"/>
              <a:gd name="connsiteX3" fmla="*/ 6454057 w 6464694"/>
              <a:gd name="connsiteY3" fmla="*/ 0 h 4462688"/>
              <a:gd name="connsiteX4" fmla="*/ 6464642 w 6464694"/>
              <a:gd name="connsiteY4" fmla="*/ 3592477 h 4462688"/>
              <a:gd name="connsiteX5" fmla="*/ 5958300 w 6464694"/>
              <a:gd name="connsiteY5" fmla="*/ 4462688 h 4462688"/>
              <a:gd name="connsiteX0" fmla="*/ 5958300 w 6466652"/>
              <a:gd name="connsiteY0" fmla="*/ 4446881 h 4446881"/>
              <a:gd name="connsiteX1" fmla="*/ 3980 w 6466652"/>
              <a:gd name="connsiteY1" fmla="*/ 4428296 h 4446881"/>
              <a:gd name="connsiteX2" fmla="*/ 10854 w 6466652"/>
              <a:gd name="connsiteY2" fmla="*/ 2936 h 4446881"/>
              <a:gd name="connsiteX3" fmla="*/ 6466652 w 6466652"/>
              <a:gd name="connsiteY3" fmla="*/ 0 h 4446881"/>
              <a:gd name="connsiteX4" fmla="*/ 6464642 w 6466652"/>
              <a:gd name="connsiteY4" fmla="*/ 3576670 h 4446881"/>
              <a:gd name="connsiteX5" fmla="*/ 5958300 w 6466652"/>
              <a:gd name="connsiteY5" fmla="*/ 4446881 h 4446881"/>
              <a:gd name="connsiteX0" fmla="*/ 6428141 w 6936493"/>
              <a:gd name="connsiteY0" fmla="*/ 4446881 h 4446881"/>
              <a:gd name="connsiteX1" fmla="*/ 473821 w 6936493"/>
              <a:gd name="connsiteY1" fmla="*/ 4428296 h 4446881"/>
              <a:gd name="connsiteX2" fmla="*/ 472489 w 6936493"/>
              <a:gd name="connsiteY2" fmla="*/ 3238911 h 4446881"/>
              <a:gd name="connsiteX3" fmla="*/ 480695 w 6936493"/>
              <a:gd name="connsiteY3" fmla="*/ 2936 h 4446881"/>
              <a:gd name="connsiteX4" fmla="*/ 6936493 w 6936493"/>
              <a:gd name="connsiteY4" fmla="*/ 0 h 4446881"/>
              <a:gd name="connsiteX5" fmla="*/ 6934483 w 6936493"/>
              <a:gd name="connsiteY5" fmla="*/ 3576670 h 4446881"/>
              <a:gd name="connsiteX6" fmla="*/ 6428141 w 6936493"/>
              <a:gd name="connsiteY6" fmla="*/ 4446881 h 4446881"/>
              <a:gd name="connsiteX0" fmla="*/ 6396081 w 6904433"/>
              <a:gd name="connsiteY0" fmla="*/ 4446881 h 4446881"/>
              <a:gd name="connsiteX1" fmla="*/ 441761 w 6904433"/>
              <a:gd name="connsiteY1" fmla="*/ 4428296 h 4446881"/>
              <a:gd name="connsiteX2" fmla="*/ 440429 w 6904433"/>
              <a:gd name="connsiteY2" fmla="*/ 3238911 h 4446881"/>
              <a:gd name="connsiteX3" fmla="*/ 448635 w 6904433"/>
              <a:gd name="connsiteY3" fmla="*/ 2936 h 4446881"/>
              <a:gd name="connsiteX4" fmla="*/ 6904433 w 6904433"/>
              <a:gd name="connsiteY4" fmla="*/ 0 h 4446881"/>
              <a:gd name="connsiteX5" fmla="*/ 6902423 w 6904433"/>
              <a:gd name="connsiteY5" fmla="*/ 3576670 h 4446881"/>
              <a:gd name="connsiteX6" fmla="*/ 6396081 w 6904433"/>
              <a:gd name="connsiteY6" fmla="*/ 4446881 h 4446881"/>
              <a:gd name="connsiteX0" fmla="*/ 5956875 w 6465227"/>
              <a:gd name="connsiteY0" fmla="*/ 4446881 h 4446881"/>
              <a:gd name="connsiteX1" fmla="*/ 2555 w 6465227"/>
              <a:gd name="connsiteY1" fmla="*/ 4428296 h 4446881"/>
              <a:gd name="connsiteX2" fmla="*/ 1223 w 6465227"/>
              <a:gd name="connsiteY2" fmla="*/ 3238911 h 4446881"/>
              <a:gd name="connsiteX3" fmla="*/ 9429 w 6465227"/>
              <a:gd name="connsiteY3" fmla="*/ 2936 h 4446881"/>
              <a:gd name="connsiteX4" fmla="*/ 6465227 w 6465227"/>
              <a:gd name="connsiteY4" fmla="*/ 0 h 4446881"/>
              <a:gd name="connsiteX5" fmla="*/ 6463217 w 6465227"/>
              <a:gd name="connsiteY5" fmla="*/ 3576670 h 4446881"/>
              <a:gd name="connsiteX6" fmla="*/ 5956875 w 6465227"/>
              <a:gd name="connsiteY6" fmla="*/ 4446881 h 4446881"/>
              <a:gd name="connsiteX0" fmla="*/ 6207558 w 6715910"/>
              <a:gd name="connsiteY0" fmla="*/ 4446881 h 4446881"/>
              <a:gd name="connsiteX1" fmla="*/ 253238 w 6715910"/>
              <a:gd name="connsiteY1" fmla="*/ 4428296 h 4446881"/>
              <a:gd name="connsiteX2" fmla="*/ 3 w 6715910"/>
              <a:gd name="connsiteY2" fmla="*/ 1674029 h 4446881"/>
              <a:gd name="connsiteX3" fmla="*/ 260112 w 6715910"/>
              <a:gd name="connsiteY3" fmla="*/ 2936 h 4446881"/>
              <a:gd name="connsiteX4" fmla="*/ 6715910 w 6715910"/>
              <a:gd name="connsiteY4" fmla="*/ 0 h 4446881"/>
              <a:gd name="connsiteX5" fmla="*/ 6713900 w 6715910"/>
              <a:gd name="connsiteY5" fmla="*/ 3576670 h 4446881"/>
              <a:gd name="connsiteX6" fmla="*/ 6207558 w 6715910"/>
              <a:gd name="connsiteY6" fmla="*/ 4446881 h 4446881"/>
              <a:gd name="connsiteX0" fmla="*/ 6207558 w 6715910"/>
              <a:gd name="connsiteY0" fmla="*/ 4446881 h 4446881"/>
              <a:gd name="connsiteX1" fmla="*/ 253238 w 6715910"/>
              <a:gd name="connsiteY1" fmla="*/ 4428296 h 4446881"/>
              <a:gd name="connsiteX2" fmla="*/ 3 w 6715910"/>
              <a:gd name="connsiteY2" fmla="*/ 1674029 h 4446881"/>
              <a:gd name="connsiteX3" fmla="*/ 260112 w 6715910"/>
              <a:gd name="connsiteY3" fmla="*/ 2936 h 4446881"/>
              <a:gd name="connsiteX4" fmla="*/ 6715910 w 6715910"/>
              <a:gd name="connsiteY4" fmla="*/ 0 h 4446881"/>
              <a:gd name="connsiteX5" fmla="*/ 6713900 w 6715910"/>
              <a:gd name="connsiteY5" fmla="*/ 3576670 h 4446881"/>
              <a:gd name="connsiteX6" fmla="*/ 6207558 w 6715910"/>
              <a:gd name="connsiteY6" fmla="*/ 4446881 h 4446881"/>
              <a:gd name="connsiteX0" fmla="*/ 6207907 w 6716259"/>
              <a:gd name="connsiteY0" fmla="*/ 4446881 h 4446881"/>
              <a:gd name="connsiteX1" fmla="*/ 253587 w 6716259"/>
              <a:gd name="connsiteY1" fmla="*/ 4428296 h 4446881"/>
              <a:gd name="connsiteX2" fmla="*/ 352 w 6716259"/>
              <a:gd name="connsiteY2" fmla="*/ 1674029 h 4446881"/>
              <a:gd name="connsiteX3" fmla="*/ 260461 w 6716259"/>
              <a:gd name="connsiteY3" fmla="*/ 2936 h 4446881"/>
              <a:gd name="connsiteX4" fmla="*/ 6716259 w 6716259"/>
              <a:gd name="connsiteY4" fmla="*/ 0 h 4446881"/>
              <a:gd name="connsiteX5" fmla="*/ 6714249 w 6716259"/>
              <a:gd name="connsiteY5" fmla="*/ 3576670 h 4446881"/>
              <a:gd name="connsiteX6" fmla="*/ 6207907 w 6716259"/>
              <a:gd name="connsiteY6" fmla="*/ 4446881 h 4446881"/>
              <a:gd name="connsiteX0" fmla="*/ 6208075 w 6716427"/>
              <a:gd name="connsiteY0" fmla="*/ 4446881 h 4446881"/>
              <a:gd name="connsiteX1" fmla="*/ 253755 w 6716427"/>
              <a:gd name="connsiteY1" fmla="*/ 4428296 h 4446881"/>
              <a:gd name="connsiteX2" fmla="*/ 520 w 6716427"/>
              <a:gd name="connsiteY2" fmla="*/ 1674029 h 4446881"/>
              <a:gd name="connsiteX3" fmla="*/ 260629 w 6716427"/>
              <a:gd name="connsiteY3" fmla="*/ 2936 h 4446881"/>
              <a:gd name="connsiteX4" fmla="*/ 6716427 w 6716427"/>
              <a:gd name="connsiteY4" fmla="*/ 0 h 4446881"/>
              <a:gd name="connsiteX5" fmla="*/ 6714417 w 6716427"/>
              <a:gd name="connsiteY5" fmla="*/ 3576670 h 4446881"/>
              <a:gd name="connsiteX6" fmla="*/ 6208075 w 6716427"/>
              <a:gd name="connsiteY6" fmla="*/ 4446881 h 4446881"/>
              <a:gd name="connsiteX0" fmla="*/ 6384202 w 6892554"/>
              <a:gd name="connsiteY0" fmla="*/ 4446881 h 4446881"/>
              <a:gd name="connsiteX1" fmla="*/ 429882 w 6892554"/>
              <a:gd name="connsiteY1" fmla="*/ 4428296 h 4446881"/>
              <a:gd name="connsiteX2" fmla="*/ 315 w 6892554"/>
              <a:gd name="connsiteY2" fmla="*/ 907395 h 4446881"/>
              <a:gd name="connsiteX3" fmla="*/ 436756 w 6892554"/>
              <a:gd name="connsiteY3" fmla="*/ 2936 h 4446881"/>
              <a:gd name="connsiteX4" fmla="*/ 6892554 w 6892554"/>
              <a:gd name="connsiteY4" fmla="*/ 0 h 4446881"/>
              <a:gd name="connsiteX5" fmla="*/ 6890544 w 6892554"/>
              <a:gd name="connsiteY5" fmla="*/ 3576670 h 4446881"/>
              <a:gd name="connsiteX6" fmla="*/ 6384202 w 6892554"/>
              <a:gd name="connsiteY6" fmla="*/ 4446881 h 4446881"/>
              <a:gd name="connsiteX0" fmla="*/ 6384202 w 6892554"/>
              <a:gd name="connsiteY0" fmla="*/ 4459752 h 4459752"/>
              <a:gd name="connsiteX1" fmla="*/ 429882 w 6892554"/>
              <a:gd name="connsiteY1" fmla="*/ 4441167 h 4459752"/>
              <a:gd name="connsiteX2" fmla="*/ 315 w 6892554"/>
              <a:gd name="connsiteY2" fmla="*/ 920266 h 4459752"/>
              <a:gd name="connsiteX3" fmla="*/ 701254 w 6892554"/>
              <a:gd name="connsiteY3" fmla="*/ 0 h 4459752"/>
              <a:gd name="connsiteX4" fmla="*/ 6892554 w 6892554"/>
              <a:gd name="connsiteY4" fmla="*/ 12871 h 4459752"/>
              <a:gd name="connsiteX5" fmla="*/ 6890544 w 6892554"/>
              <a:gd name="connsiteY5" fmla="*/ 3589541 h 4459752"/>
              <a:gd name="connsiteX6" fmla="*/ 6384202 w 6892554"/>
              <a:gd name="connsiteY6" fmla="*/ 4459752 h 4459752"/>
              <a:gd name="connsiteX0" fmla="*/ 6408404 w 6916756"/>
              <a:gd name="connsiteY0" fmla="*/ 4459752 h 4459752"/>
              <a:gd name="connsiteX1" fmla="*/ 659 w 6916756"/>
              <a:gd name="connsiteY1" fmla="*/ 4441167 h 4459752"/>
              <a:gd name="connsiteX2" fmla="*/ 24517 w 6916756"/>
              <a:gd name="connsiteY2" fmla="*/ 920266 h 4459752"/>
              <a:gd name="connsiteX3" fmla="*/ 725456 w 6916756"/>
              <a:gd name="connsiteY3" fmla="*/ 0 h 4459752"/>
              <a:gd name="connsiteX4" fmla="*/ 6916756 w 6916756"/>
              <a:gd name="connsiteY4" fmla="*/ 12871 h 4459752"/>
              <a:gd name="connsiteX5" fmla="*/ 6914746 w 6916756"/>
              <a:gd name="connsiteY5" fmla="*/ 3589541 h 4459752"/>
              <a:gd name="connsiteX6" fmla="*/ 6408404 w 6916756"/>
              <a:gd name="connsiteY6" fmla="*/ 4459752 h 4459752"/>
              <a:gd name="connsiteX0" fmla="*/ 6415730 w 6924082"/>
              <a:gd name="connsiteY0" fmla="*/ 4459752 h 4459752"/>
              <a:gd name="connsiteX1" fmla="*/ 7985 w 6924082"/>
              <a:gd name="connsiteY1" fmla="*/ 4441167 h 4459752"/>
              <a:gd name="connsiteX2" fmla="*/ 6653 w 6924082"/>
              <a:gd name="connsiteY2" fmla="*/ 967687 h 4459752"/>
              <a:gd name="connsiteX3" fmla="*/ 732782 w 6924082"/>
              <a:gd name="connsiteY3" fmla="*/ 0 h 4459752"/>
              <a:gd name="connsiteX4" fmla="*/ 6924082 w 6924082"/>
              <a:gd name="connsiteY4" fmla="*/ 12871 h 4459752"/>
              <a:gd name="connsiteX5" fmla="*/ 6922072 w 6924082"/>
              <a:gd name="connsiteY5" fmla="*/ 3589541 h 4459752"/>
              <a:gd name="connsiteX6" fmla="*/ 6415730 w 6924082"/>
              <a:gd name="connsiteY6" fmla="*/ 4459752 h 4459752"/>
              <a:gd name="connsiteX0" fmla="*/ 6415730 w 6924082"/>
              <a:gd name="connsiteY0" fmla="*/ 4459752 h 4459752"/>
              <a:gd name="connsiteX1" fmla="*/ 7985 w 6924082"/>
              <a:gd name="connsiteY1" fmla="*/ 4441167 h 4459752"/>
              <a:gd name="connsiteX2" fmla="*/ 6653 w 6924082"/>
              <a:gd name="connsiteY2" fmla="*/ 1188984 h 4459752"/>
              <a:gd name="connsiteX3" fmla="*/ 732782 w 6924082"/>
              <a:gd name="connsiteY3" fmla="*/ 0 h 4459752"/>
              <a:gd name="connsiteX4" fmla="*/ 6924082 w 6924082"/>
              <a:gd name="connsiteY4" fmla="*/ 12871 h 4459752"/>
              <a:gd name="connsiteX5" fmla="*/ 6922072 w 6924082"/>
              <a:gd name="connsiteY5" fmla="*/ 3589541 h 4459752"/>
              <a:gd name="connsiteX6" fmla="*/ 6415730 w 6924082"/>
              <a:gd name="connsiteY6" fmla="*/ 4459752 h 4459752"/>
              <a:gd name="connsiteX0" fmla="*/ 6409704 w 6918056"/>
              <a:gd name="connsiteY0" fmla="*/ 4459752 h 4459752"/>
              <a:gd name="connsiteX1" fmla="*/ 1959 w 6918056"/>
              <a:gd name="connsiteY1" fmla="*/ 4441167 h 4459752"/>
              <a:gd name="connsiteX2" fmla="*/ 627 w 6918056"/>
              <a:gd name="connsiteY2" fmla="*/ 1188984 h 4459752"/>
              <a:gd name="connsiteX3" fmla="*/ 726756 w 6918056"/>
              <a:gd name="connsiteY3" fmla="*/ 0 h 4459752"/>
              <a:gd name="connsiteX4" fmla="*/ 6918056 w 6918056"/>
              <a:gd name="connsiteY4" fmla="*/ 12871 h 4459752"/>
              <a:gd name="connsiteX5" fmla="*/ 6916046 w 6918056"/>
              <a:gd name="connsiteY5" fmla="*/ 3589541 h 4459752"/>
              <a:gd name="connsiteX6" fmla="*/ 6409704 w 6918056"/>
              <a:gd name="connsiteY6" fmla="*/ 4459752 h 4459752"/>
              <a:gd name="connsiteX0" fmla="*/ 6409704 w 6918056"/>
              <a:gd name="connsiteY0" fmla="*/ 4459752 h 4459752"/>
              <a:gd name="connsiteX1" fmla="*/ 1959 w 6918056"/>
              <a:gd name="connsiteY1" fmla="*/ 4441167 h 4459752"/>
              <a:gd name="connsiteX2" fmla="*/ 627 w 6918056"/>
              <a:gd name="connsiteY2" fmla="*/ 1188984 h 4459752"/>
              <a:gd name="connsiteX3" fmla="*/ 953468 w 6918056"/>
              <a:gd name="connsiteY3" fmla="*/ 0 h 4459752"/>
              <a:gd name="connsiteX4" fmla="*/ 6918056 w 6918056"/>
              <a:gd name="connsiteY4" fmla="*/ 12871 h 4459752"/>
              <a:gd name="connsiteX5" fmla="*/ 6916046 w 6918056"/>
              <a:gd name="connsiteY5" fmla="*/ 3589541 h 4459752"/>
              <a:gd name="connsiteX6" fmla="*/ 6409704 w 6918056"/>
              <a:gd name="connsiteY6" fmla="*/ 4459752 h 4459752"/>
              <a:gd name="connsiteX0" fmla="*/ 6409704 w 6918056"/>
              <a:gd name="connsiteY0" fmla="*/ 4467656 h 4467656"/>
              <a:gd name="connsiteX1" fmla="*/ 1959 w 6918056"/>
              <a:gd name="connsiteY1" fmla="*/ 4449071 h 4467656"/>
              <a:gd name="connsiteX2" fmla="*/ 627 w 6918056"/>
              <a:gd name="connsiteY2" fmla="*/ 1196888 h 4467656"/>
              <a:gd name="connsiteX3" fmla="*/ 947170 w 6918056"/>
              <a:gd name="connsiteY3" fmla="*/ 0 h 4467656"/>
              <a:gd name="connsiteX4" fmla="*/ 6918056 w 6918056"/>
              <a:gd name="connsiteY4" fmla="*/ 20775 h 4467656"/>
              <a:gd name="connsiteX5" fmla="*/ 6916046 w 6918056"/>
              <a:gd name="connsiteY5" fmla="*/ 3597445 h 4467656"/>
              <a:gd name="connsiteX6" fmla="*/ 6409704 w 6918056"/>
              <a:gd name="connsiteY6" fmla="*/ 4467656 h 4467656"/>
              <a:gd name="connsiteX0" fmla="*/ 6353026 w 6918056"/>
              <a:gd name="connsiteY0" fmla="*/ 4609918 h 4609918"/>
              <a:gd name="connsiteX1" fmla="*/ 1959 w 6918056"/>
              <a:gd name="connsiteY1" fmla="*/ 4449071 h 4609918"/>
              <a:gd name="connsiteX2" fmla="*/ 627 w 6918056"/>
              <a:gd name="connsiteY2" fmla="*/ 1196888 h 4609918"/>
              <a:gd name="connsiteX3" fmla="*/ 947170 w 6918056"/>
              <a:gd name="connsiteY3" fmla="*/ 0 h 4609918"/>
              <a:gd name="connsiteX4" fmla="*/ 6918056 w 6918056"/>
              <a:gd name="connsiteY4" fmla="*/ 20775 h 4609918"/>
              <a:gd name="connsiteX5" fmla="*/ 6916046 w 6918056"/>
              <a:gd name="connsiteY5" fmla="*/ 3597445 h 4609918"/>
              <a:gd name="connsiteX6" fmla="*/ 6353026 w 6918056"/>
              <a:gd name="connsiteY6" fmla="*/ 4609918 h 4609918"/>
              <a:gd name="connsiteX0" fmla="*/ 6352501 w 6917531"/>
              <a:gd name="connsiteY0" fmla="*/ 4609918 h 4615044"/>
              <a:gd name="connsiteX1" fmla="*/ 7731 w 6917531"/>
              <a:gd name="connsiteY1" fmla="*/ 4615044 h 4615044"/>
              <a:gd name="connsiteX2" fmla="*/ 102 w 6917531"/>
              <a:gd name="connsiteY2" fmla="*/ 1196888 h 4615044"/>
              <a:gd name="connsiteX3" fmla="*/ 946645 w 6917531"/>
              <a:gd name="connsiteY3" fmla="*/ 0 h 4615044"/>
              <a:gd name="connsiteX4" fmla="*/ 6917531 w 6917531"/>
              <a:gd name="connsiteY4" fmla="*/ 20775 h 4615044"/>
              <a:gd name="connsiteX5" fmla="*/ 6915521 w 6917531"/>
              <a:gd name="connsiteY5" fmla="*/ 3597445 h 4615044"/>
              <a:gd name="connsiteX6" fmla="*/ 6352501 w 6917531"/>
              <a:gd name="connsiteY6" fmla="*/ 4609918 h 4615044"/>
              <a:gd name="connsiteX0" fmla="*/ 6352501 w 6942751"/>
              <a:gd name="connsiteY0" fmla="*/ 4609918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15521 w 6942751"/>
              <a:gd name="connsiteY5" fmla="*/ 3597445 h 4615044"/>
              <a:gd name="connsiteX6" fmla="*/ 6352501 w 6942751"/>
              <a:gd name="connsiteY6" fmla="*/ 4609918 h 4615044"/>
              <a:gd name="connsiteX0" fmla="*/ 6352501 w 6942751"/>
              <a:gd name="connsiteY0" fmla="*/ 4609918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34436 w 6942751"/>
              <a:gd name="connsiteY5" fmla="*/ 3565831 h 4615044"/>
              <a:gd name="connsiteX6" fmla="*/ 6352501 w 6942751"/>
              <a:gd name="connsiteY6" fmla="*/ 4609918 h 4615044"/>
              <a:gd name="connsiteX0" fmla="*/ 6352501 w 6942751"/>
              <a:gd name="connsiteY0" fmla="*/ 4562497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34436 w 6942751"/>
              <a:gd name="connsiteY5" fmla="*/ 3565831 h 4615044"/>
              <a:gd name="connsiteX6" fmla="*/ 6352501 w 6942751"/>
              <a:gd name="connsiteY6" fmla="*/ 4562497 h 4615044"/>
              <a:gd name="connsiteX0" fmla="*/ 6353030 w 6943280"/>
              <a:gd name="connsiteY0" fmla="*/ 4562497 h 4562497"/>
              <a:gd name="connsiteX1" fmla="*/ 1955 w 6943280"/>
              <a:gd name="connsiteY1" fmla="*/ 4551817 h 4562497"/>
              <a:gd name="connsiteX2" fmla="*/ 631 w 6943280"/>
              <a:gd name="connsiteY2" fmla="*/ 1196888 h 4562497"/>
              <a:gd name="connsiteX3" fmla="*/ 947174 w 6943280"/>
              <a:gd name="connsiteY3" fmla="*/ 0 h 4562497"/>
              <a:gd name="connsiteX4" fmla="*/ 6943280 w 6943280"/>
              <a:gd name="connsiteY4" fmla="*/ 4968 h 4562497"/>
              <a:gd name="connsiteX5" fmla="*/ 6934965 w 6943280"/>
              <a:gd name="connsiteY5" fmla="*/ 3565831 h 4562497"/>
              <a:gd name="connsiteX6" fmla="*/ 6353030 w 6943280"/>
              <a:gd name="connsiteY6" fmla="*/ 4562497 h 456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3280" h="4562497">
                <a:moveTo>
                  <a:pt x="6353030" y="4562497"/>
                </a:moveTo>
                <a:lnTo>
                  <a:pt x="1955" y="4551817"/>
                </a:lnTo>
                <a:cubicBezTo>
                  <a:pt x="-1936" y="4548076"/>
                  <a:pt x="1297" y="2822979"/>
                  <a:pt x="631" y="1196888"/>
                </a:cubicBezTo>
                <a:cubicBezTo>
                  <a:pt x="-10818" y="1170638"/>
                  <a:pt x="946724" y="10288"/>
                  <a:pt x="947174" y="0"/>
                </a:cubicBezTo>
                <a:lnTo>
                  <a:pt x="6943280" y="4968"/>
                </a:lnTo>
                <a:cubicBezTo>
                  <a:pt x="6942324" y="807017"/>
                  <a:pt x="6935921" y="2763782"/>
                  <a:pt x="6934965" y="3565831"/>
                </a:cubicBezTo>
                <a:lnTo>
                  <a:pt x="6353030" y="4562497"/>
                </a:lnTo>
                <a:close/>
              </a:path>
            </a:pathLst>
          </a:custGeom>
          <a:solidFill>
            <a:schemeClr val="accent5">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a:off x="-22279" y="-11138"/>
            <a:ext cx="12260154" cy="6913698"/>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87368"/>
              <a:gd name="connsiteY0" fmla="*/ 3897556 h 3897556"/>
              <a:gd name="connsiteX1" fmla="*/ 4560146 w 6387368"/>
              <a:gd name="connsiteY1" fmla="*/ 3879048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97992"/>
              <a:gd name="connsiteY0" fmla="*/ 3897556 h 3897556"/>
              <a:gd name="connsiteX1" fmla="*/ 4560146 w 6397992"/>
              <a:gd name="connsiteY1" fmla="*/ 3879048 h 3897556"/>
              <a:gd name="connsiteX2" fmla="*/ 6396697 w 6397992"/>
              <a:gd name="connsiteY2" fmla="*/ 2699348 h 3897556"/>
              <a:gd name="connsiteX3" fmla="*/ 6365238 w 6397992"/>
              <a:gd name="connsiteY3" fmla="*/ 12850 h 3897556"/>
              <a:gd name="connsiteX4" fmla="*/ 628 w 6397992"/>
              <a:gd name="connsiteY4" fmla="*/ 0 h 3897556"/>
              <a:gd name="connsiteX5" fmla="*/ 5410 w 6397992"/>
              <a:gd name="connsiteY5" fmla="*/ 3897556 h 3897556"/>
              <a:gd name="connsiteX0" fmla="*/ 5410 w 6397992"/>
              <a:gd name="connsiteY0" fmla="*/ 3897556 h 3897556"/>
              <a:gd name="connsiteX1" fmla="*/ 6124506 w 6397992"/>
              <a:gd name="connsiteY1" fmla="*/ 3891649 h 3897556"/>
              <a:gd name="connsiteX2" fmla="*/ 6396697 w 6397992"/>
              <a:gd name="connsiteY2" fmla="*/ 2699348 h 3897556"/>
              <a:gd name="connsiteX3" fmla="*/ 6365238 w 6397992"/>
              <a:gd name="connsiteY3" fmla="*/ 12850 h 3897556"/>
              <a:gd name="connsiteX4" fmla="*/ 628 w 6397992"/>
              <a:gd name="connsiteY4" fmla="*/ 0 h 3897556"/>
              <a:gd name="connsiteX5" fmla="*/ 5410 w 6397992"/>
              <a:gd name="connsiteY5" fmla="*/ 3897556 h 3897556"/>
              <a:gd name="connsiteX0" fmla="*/ 5410 w 6738621"/>
              <a:gd name="connsiteY0" fmla="*/ 3897556 h 3897556"/>
              <a:gd name="connsiteX1" fmla="*/ 6124506 w 6738621"/>
              <a:gd name="connsiteY1" fmla="*/ 3891649 h 3897556"/>
              <a:gd name="connsiteX2" fmla="*/ 6738490 w 6738621"/>
              <a:gd name="connsiteY2" fmla="*/ 3102570 h 3897556"/>
              <a:gd name="connsiteX3" fmla="*/ 6365238 w 6738621"/>
              <a:gd name="connsiteY3" fmla="*/ 12850 h 3897556"/>
              <a:gd name="connsiteX4" fmla="*/ 628 w 6738621"/>
              <a:gd name="connsiteY4" fmla="*/ 0 h 3897556"/>
              <a:gd name="connsiteX5" fmla="*/ 5410 w 6738621"/>
              <a:gd name="connsiteY5" fmla="*/ 3897556 h 3897556"/>
              <a:gd name="connsiteX0" fmla="*/ 5410 w 6754915"/>
              <a:gd name="connsiteY0" fmla="*/ 3897556 h 3897556"/>
              <a:gd name="connsiteX1" fmla="*/ 6124506 w 6754915"/>
              <a:gd name="connsiteY1" fmla="*/ 3891649 h 3897556"/>
              <a:gd name="connsiteX2" fmla="*/ 6738490 w 6754915"/>
              <a:gd name="connsiteY2" fmla="*/ 3102570 h 3897556"/>
              <a:gd name="connsiteX3" fmla="*/ 6753042 w 6754915"/>
              <a:gd name="connsiteY3" fmla="*/ 6550 h 3897556"/>
              <a:gd name="connsiteX4" fmla="*/ 628 w 6754915"/>
              <a:gd name="connsiteY4" fmla="*/ 0 h 3897556"/>
              <a:gd name="connsiteX5" fmla="*/ 5410 w 6754915"/>
              <a:gd name="connsiteY5" fmla="*/ 3897556 h 3897556"/>
              <a:gd name="connsiteX0" fmla="*/ 0 w 7222757"/>
              <a:gd name="connsiteY0" fmla="*/ 3903856 h 3903856"/>
              <a:gd name="connsiteX1" fmla="*/ 6592348 w 7222757"/>
              <a:gd name="connsiteY1" fmla="*/ 3891649 h 3903856"/>
              <a:gd name="connsiteX2" fmla="*/ 7206332 w 7222757"/>
              <a:gd name="connsiteY2" fmla="*/ 3102570 h 3903856"/>
              <a:gd name="connsiteX3" fmla="*/ 7220884 w 7222757"/>
              <a:gd name="connsiteY3" fmla="*/ 6550 h 3903856"/>
              <a:gd name="connsiteX4" fmla="*/ 468470 w 7222757"/>
              <a:gd name="connsiteY4" fmla="*/ 0 h 3903856"/>
              <a:gd name="connsiteX5" fmla="*/ 0 w 7222757"/>
              <a:gd name="connsiteY5" fmla="*/ 3903856 h 3903856"/>
              <a:gd name="connsiteX0" fmla="*/ 1267 w 7224024"/>
              <a:gd name="connsiteY0" fmla="*/ 3903856 h 3903856"/>
              <a:gd name="connsiteX1" fmla="*/ 6593615 w 7224024"/>
              <a:gd name="connsiteY1" fmla="*/ 3891649 h 3903856"/>
              <a:gd name="connsiteX2" fmla="*/ 7207599 w 7224024"/>
              <a:gd name="connsiteY2" fmla="*/ 3102570 h 3903856"/>
              <a:gd name="connsiteX3" fmla="*/ 7222151 w 7224024"/>
              <a:gd name="connsiteY3" fmla="*/ 6550 h 3903856"/>
              <a:gd name="connsiteX4" fmla="*/ 469737 w 7224024"/>
              <a:gd name="connsiteY4" fmla="*/ 0 h 3903856"/>
              <a:gd name="connsiteX5" fmla="*/ 1267 w 7224024"/>
              <a:gd name="connsiteY5" fmla="*/ 3903856 h 3903856"/>
              <a:gd name="connsiteX0" fmla="*/ 382132 w 7604889"/>
              <a:gd name="connsiteY0" fmla="*/ 3903856 h 3903856"/>
              <a:gd name="connsiteX1" fmla="*/ 6974480 w 7604889"/>
              <a:gd name="connsiteY1" fmla="*/ 3891649 h 3903856"/>
              <a:gd name="connsiteX2" fmla="*/ 7588464 w 7604889"/>
              <a:gd name="connsiteY2" fmla="*/ 3102570 h 3903856"/>
              <a:gd name="connsiteX3" fmla="*/ 7603016 w 7604889"/>
              <a:gd name="connsiteY3" fmla="*/ 6550 h 3903856"/>
              <a:gd name="connsiteX4" fmla="*/ 850602 w 7604889"/>
              <a:gd name="connsiteY4" fmla="*/ 0 h 3903856"/>
              <a:gd name="connsiteX5" fmla="*/ 798423 w 7604889"/>
              <a:gd name="connsiteY5" fmla="*/ 850547 h 3903856"/>
              <a:gd name="connsiteX6" fmla="*/ 382132 w 7604889"/>
              <a:gd name="connsiteY6" fmla="*/ 3903856 h 3903856"/>
              <a:gd name="connsiteX0" fmla="*/ 382132 w 7604889"/>
              <a:gd name="connsiteY0" fmla="*/ 3903856 h 3903856"/>
              <a:gd name="connsiteX1" fmla="*/ 6974480 w 7604889"/>
              <a:gd name="connsiteY1" fmla="*/ 3891649 h 3903856"/>
              <a:gd name="connsiteX2" fmla="*/ 7588464 w 7604889"/>
              <a:gd name="connsiteY2" fmla="*/ 3102570 h 3903856"/>
              <a:gd name="connsiteX3" fmla="*/ 7603016 w 7604889"/>
              <a:gd name="connsiteY3" fmla="*/ 6550 h 3903856"/>
              <a:gd name="connsiteX4" fmla="*/ 850602 w 7604889"/>
              <a:gd name="connsiteY4" fmla="*/ 0 h 3903856"/>
              <a:gd name="connsiteX5" fmla="*/ 798423 w 7604889"/>
              <a:gd name="connsiteY5" fmla="*/ 850547 h 3903856"/>
              <a:gd name="connsiteX6" fmla="*/ 382132 w 7604889"/>
              <a:gd name="connsiteY6" fmla="*/ 3903856 h 3903856"/>
              <a:gd name="connsiteX0" fmla="*/ 365807 w 7588564"/>
              <a:gd name="connsiteY0" fmla="*/ 3903856 h 3903856"/>
              <a:gd name="connsiteX1" fmla="*/ 6958155 w 7588564"/>
              <a:gd name="connsiteY1" fmla="*/ 3891649 h 3903856"/>
              <a:gd name="connsiteX2" fmla="*/ 7572139 w 7588564"/>
              <a:gd name="connsiteY2" fmla="*/ 3102570 h 3903856"/>
              <a:gd name="connsiteX3" fmla="*/ 7586691 w 7588564"/>
              <a:gd name="connsiteY3" fmla="*/ 6550 h 3903856"/>
              <a:gd name="connsiteX4" fmla="*/ 834277 w 7588564"/>
              <a:gd name="connsiteY4" fmla="*/ 0 h 3903856"/>
              <a:gd name="connsiteX5" fmla="*/ 782098 w 7588564"/>
              <a:gd name="connsiteY5" fmla="*/ 850547 h 3903856"/>
              <a:gd name="connsiteX6" fmla="*/ 365807 w 7588564"/>
              <a:gd name="connsiteY6" fmla="*/ 3903856 h 3903856"/>
              <a:gd name="connsiteX0" fmla="*/ 365807 w 7588564"/>
              <a:gd name="connsiteY0" fmla="*/ 3903856 h 3903856"/>
              <a:gd name="connsiteX1" fmla="*/ 6958155 w 7588564"/>
              <a:gd name="connsiteY1" fmla="*/ 3891649 h 3903856"/>
              <a:gd name="connsiteX2" fmla="*/ 7572139 w 7588564"/>
              <a:gd name="connsiteY2" fmla="*/ 3102570 h 3903856"/>
              <a:gd name="connsiteX3" fmla="*/ 7586691 w 7588564"/>
              <a:gd name="connsiteY3" fmla="*/ 6550 h 3903856"/>
              <a:gd name="connsiteX4" fmla="*/ 834277 w 7588564"/>
              <a:gd name="connsiteY4" fmla="*/ 0 h 3903856"/>
              <a:gd name="connsiteX5" fmla="*/ 782098 w 7588564"/>
              <a:gd name="connsiteY5" fmla="*/ 850547 h 3903856"/>
              <a:gd name="connsiteX6" fmla="*/ 365807 w 7588564"/>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0 w 7222757"/>
              <a:gd name="connsiteY0" fmla="*/ 3903856 h 3903856"/>
              <a:gd name="connsiteX1" fmla="*/ 6592348 w 7222757"/>
              <a:gd name="connsiteY1" fmla="*/ 3891649 h 3903856"/>
              <a:gd name="connsiteX2" fmla="*/ 7206332 w 7222757"/>
              <a:gd name="connsiteY2" fmla="*/ 3102570 h 3903856"/>
              <a:gd name="connsiteX3" fmla="*/ 7220884 w 7222757"/>
              <a:gd name="connsiteY3" fmla="*/ 6550 h 3903856"/>
              <a:gd name="connsiteX4" fmla="*/ 468470 w 7222757"/>
              <a:gd name="connsiteY4" fmla="*/ 0 h 3903856"/>
              <a:gd name="connsiteX5" fmla="*/ 416291 w 7222757"/>
              <a:gd name="connsiteY5" fmla="*/ 850547 h 3903856"/>
              <a:gd name="connsiteX6" fmla="*/ 0 w 7222757"/>
              <a:gd name="connsiteY6" fmla="*/ 3903856 h 3903856"/>
              <a:gd name="connsiteX0" fmla="*/ 45274 w 7268031"/>
              <a:gd name="connsiteY0" fmla="*/ 3903856 h 3903856"/>
              <a:gd name="connsiteX1" fmla="*/ 6637622 w 7268031"/>
              <a:gd name="connsiteY1" fmla="*/ 3891649 h 3903856"/>
              <a:gd name="connsiteX2" fmla="*/ 7251606 w 7268031"/>
              <a:gd name="connsiteY2" fmla="*/ 3102570 h 3903856"/>
              <a:gd name="connsiteX3" fmla="*/ 7266158 w 7268031"/>
              <a:gd name="connsiteY3" fmla="*/ 6550 h 3903856"/>
              <a:gd name="connsiteX4" fmla="*/ 513744 w 7268031"/>
              <a:gd name="connsiteY4" fmla="*/ 0 h 3903856"/>
              <a:gd name="connsiteX5" fmla="*/ 1459 w 7268031"/>
              <a:gd name="connsiteY5" fmla="*/ 907250 h 3903856"/>
              <a:gd name="connsiteX6" fmla="*/ 45274 w 7268031"/>
              <a:gd name="connsiteY6" fmla="*/ 3903856 h 3903856"/>
              <a:gd name="connsiteX0" fmla="*/ 43815 w 7266572"/>
              <a:gd name="connsiteY0" fmla="*/ 3903856 h 3903856"/>
              <a:gd name="connsiteX1" fmla="*/ 6636163 w 7266572"/>
              <a:gd name="connsiteY1" fmla="*/ 3891649 h 3903856"/>
              <a:gd name="connsiteX2" fmla="*/ 7250147 w 7266572"/>
              <a:gd name="connsiteY2" fmla="*/ 3102570 h 3903856"/>
              <a:gd name="connsiteX3" fmla="*/ 7264699 w 7266572"/>
              <a:gd name="connsiteY3" fmla="*/ 6550 h 3903856"/>
              <a:gd name="connsiteX4" fmla="*/ 512285 w 7266572"/>
              <a:gd name="connsiteY4" fmla="*/ 0 h 3903856"/>
              <a:gd name="connsiteX5" fmla="*/ 0 w 7266572"/>
              <a:gd name="connsiteY5" fmla="*/ 907250 h 3903856"/>
              <a:gd name="connsiteX6" fmla="*/ 43815 w 7266572"/>
              <a:gd name="connsiteY6" fmla="*/ 3903856 h 3903856"/>
              <a:gd name="connsiteX0" fmla="*/ 43815 w 7266572"/>
              <a:gd name="connsiteY0" fmla="*/ 3903856 h 3903856"/>
              <a:gd name="connsiteX1" fmla="*/ 6636163 w 7266572"/>
              <a:gd name="connsiteY1" fmla="*/ 3891649 h 3903856"/>
              <a:gd name="connsiteX2" fmla="*/ 7250147 w 7266572"/>
              <a:gd name="connsiteY2" fmla="*/ 3102570 h 3903856"/>
              <a:gd name="connsiteX3" fmla="*/ 7264699 w 7266572"/>
              <a:gd name="connsiteY3" fmla="*/ 6550 h 3903856"/>
              <a:gd name="connsiteX4" fmla="*/ 512285 w 7266572"/>
              <a:gd name="connsiteY4" fmla="*/ 0 h 3903856"/>
              <a:gd name="connsiteX5" fmla="*/ 0 w 7266572"/>
              <a:gd name="connsiteY5" fmla="*/ 907250 h 3903856"/>
              <a:gd name="connsiteX6" fmla="*/ 43815 w 7266572"/>
              <a:gd name="connsiteY6" fmla="*/ 3903856 h 3903856"/>
              <a:gd name="connsiteX0" fmla="*/ 4377 w 7227134"/>
              <a:gd name="connsiteY0" fmla="*/ 3903856 h 3903856"/>
              <a:gd name="connsiteX1" fmla="*/ 6596725 w 7227134"/>
              <a:gd name="connsiteY1" fmla="*/ 3891649 h 3903856"/>
              <a:gd name="connsiteX2" fmla="*/ 7210709 w 7227134"/>
              <a:gd name="connsiteY2" fmla="*/ 3102570 h 3903856"/>
              <a:gd name="connsiteX3" fmla="*/ 7225261 w 7227134"/>
              <a:gd name="connsiteY3" fmla="*/ 6550 h 3903856"/>
              <a:gd name="connsiteX4" fmla="*/ 472847 w 7227134"/>
              <a:gd name="connsiteY4" fmla="*/ 0 h 3903856"/>
              <a:gd name="connsiteX5" fmla="*/ 0 w 7227134"/>
              <a:gd name="connsiteY5" fmla="*/ 617434 h 3903856"/>
              <a:gd name="connsiteX6" fmla="*/ 4377 w 7227134"/>
              <a:gd name="connsiteY6" fmla="*/ 3903856 h 3903856"/>
              <a:gd name="connsiteX0" fmla="*/ 4377 w 7227134"/>
              <a:gd name="connsiteY0" fmla="*/ 3910156 h 3910156"/>
              <a:gd name="connsiteX1" fmla="*/ 6596725 w 7227134"/>
              <a:gd name="connsiteY1" fmla="*/ 3897949 h 3910156"/>
              <a:gd name="connsiteX2" fmla="*/ 7210709 w 7227134"/>
              <a:gd name="connsiteY2" fmla="*/ 3108870 h 3910156"/>
              <a:gd name="connsiteX3" fmla="*/ 7225261 w 7227134"/>
              <a:gd name="connsiteY3" fmla="*/ 12850 h 3910156"/>
              <a:gd name="connsiteX4" fmla="*/ 821213 w 7227134"/>
              <a:gd name="connsiteY4" fmla="*/ 0 h 3910156"/>
              <a:gd name="connsiteX5" fmla="*/ 0 w 7227134"/>
              <a:gd name="connsiteY5" fmla="*/ 623734 h 3910156"/>
              <a:gd name="connsiteX6" fmla="*/ 4377 w 7227134"/>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863147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762342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01494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768629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29590 w 7233707"/>
              <a:gd name="connsiteY1" fmla="*/ 3897949 h 3910156"/>
              <a:gd name="connsiteX2" fmla="*/ 7217282 w 7233707"/>
              <a:gd name="connsiteY2" fmla="*/ 3108870 h 3910156"/>
              <a:gd name="connsiteX3" fmla="*/ 7231834 w 7233707"/>
              <a:gd name="connsiteY3" fmla="*/ 12850 h 3910156"/>
              <a:gd name="connsiteX4" fmla="*/ 768629 w 7233707"/>
              <a:gd name="connsiteY4" fmla="*/ 0 h 3910156"/>
              <a:gd name="connsiteX5" fmla="*/ 0 w 7233707"/>
              <a:gd name="connsiteY5" fmla="*/ 718239 h 3910156"/>
              <a:gd name="connsiteX6" fmla="*/ 10950 w 7233707"/>
              <a:gd name="connsiteY6" fmla="*/ 3910156 h 391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3707" h="3910156">
                <a:moveTo>
                  <a:pt x="10950" y="3910156"/>
                </a:moveTo>
                <a:lnTo>
                  <a:pt x="6629590" y="3897949"/>
                </a:lnTo>
                <a:lnTo>
                  <a:pt x="7217282" y="3108870"/>
                </a:lnTo>
                <a:cubicBezTo>
                  <a:pt x="7225450" y="3119926"/>
                  <a:pt x="7238607" y="943088"/>
                  <a:pt x="7231834" y="12850"/>
                </a:cubicBezTo>
                <a:lnTo>
                  <a:pt x="768629" y="0"/>
                </a:lnTo>
                <a:lnTo>
                  <a:pt x="0" y="718239"/>
                </a:lnTo>
                <a:lnTo>
                  <a:pt x="10950" y="3910156"/>
                </a:ln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23434" y="144824"/>
            <a:ext cx="12258211" cy="6539087"/>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475 h 3685689"/>
              <a:gd name="connsiteX5" fmla="*/ 20318 w 6549572"/>
              <a:gd name="connsiteY5" fmla="*/ 3685689 h 3685689"/>
              <a:gd name="connsiteX0" fmla="*/ 20318 w 6549572"/>
              <a:gd name="connsiteY0" fmla="*/ 3685689 h 3690570"/>
              <a:gd name="connsiteX1" fmla="*/ 6478018 w 6549572"/>
              <a:gd name="connsiteY1" fmla="*/ 3690570 h 3690570"/>
              <a:gd name="connsiteX2" fmla="*/ 6542699 w 6549572"/>
              <a:gd name="connsiteY2" fmla="*/ 2344569 h 3690570"/>
              <a:gd name="connsiteX3" fmla="*/ 6549572 w 6549572"/>
              <a:gd name="connsiteY3" fmla="*/ 0 h 3690570"/>
              <a:gd name="connsiteX4" fmla="*/ 0 w 6549572"/>
              <a:gd name="connsiteY4" fmla="*/ 1475 h 3690570"/>
              <a:gd name="connsiteX5" fmla="*/ 20318 w 6549572"/>
              <a:gd name="connsiteY5" fmla="*/ 3685689 h 3690570"/>
              <a:gd name="connsiteX0" fmla="*/ 20318 w 6739887"/>
              <a:gd name="connsiteY0" fmla="*/ 3685689 h 3690570"/>
              <a:gd name="connsiteX1" fmla="*/ 6478018 w 6739887"/>
              <a:gd name="connsiteY1" fmla="*/ 3690570 h 3690570"/>
              <a:gd name="connsiteX2" fmla="*/ 6739887 w 6739887"/>
              <a:gd name="connsiteY2" fmla="*/ 3352626 h 3690570"/>
              <a:gd name="connsiteX3" fmla="*/ 6549572 w 6739887"/>
              <a:gd name="connsiteY3" fmla="*/ 0 h 3690570"/>
              <a:gd name="connsiteX4" fmla="*/ 0 w 6739887"/>
              <a:gd name="connsiteY4" fmla="*/ 1475 h 3690570"/>
              <a:gd name="connsiteX5" fmla="*/ 20318 w 6739887"/>
              <a:gd name="connsiteY5" fmla="*/ 3685689 h 3690570"/>
              <a:gd name="connsiteX0" fmla="*/ 20318 w 6746761"/>
              <a:gd name="connsiteY0" fmla="*/ 3685689 h 3690570"/>
              <a:gd name="connsiteX1" fmla="*/ 6478018 w 6746761"/>
              <a:gd name="connsiteY1" fmla="*/ 3690570 h 3690570"/>
              <a:gd name="connsiteX2" fmla="*/ 6739887 w 6746761"/>
              <a:gd name="connsiteY2" fmla="*/ 3352626 h 3690570"/>
              <a:gd name="connsiteX3" fmla="*/ 6746761 w 6746761"/>
              <a:gd name="connsiteY3" fmla="*/ 0 h 3690570"/>
              <a:gd name="connsiteX4" fmla="*/ 0 w 6746761"/>
              <a:gd name="connsiteY4" fmla="*/ 1475 h 3690570"/>
              <a:gd name="connsiteX5" fmla="*/ 20318 w 6746761"/>
              <a:gd name="connsiteY5" fmla="*/ 3685689 h 369057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72653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230733 w 7219414"/>
              <a:gd name="connsiteY5" fmla="*/ 1946809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230733 w 7219414"/>
              <a:gd name="connsiteY5" fmla="*/ 1946809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680 w 7219414"/>
              <a:gd name="connsiteY5" fmla="*/ 447325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680 w 7219414"/>
              <a:gd name="connsiteY5" fmla="*/ 567032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387205 w 7219414"/>
              <a:gd name="connsiteY4" fmla="*/ 121182 h 3691990"/>
              <a:gd name="connsiteX5" fmla="*/ 680 w 7219414"/>
              <a:gd name="connsiteY5" fmla="*/ 567032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387205 w 7219414"/>
              <a:gd name="connsiteY4" fmla="*/ 121182 h 3691990"/>
              <a:gd name="connsiteX5" fmla="*/ 680 w 7219414"/>
              <a:gd name="connsiteY5" fmla="*/ 567032 h 3691990"/>
              <a:gd name="connsiteX6" fmla="*/ 0 w 7219414"/>
              <a:gd name="connsiteY6" fmla="*/ 3691990 h 3691990"/>
              <a:gd name="connsiteX0" fmla="*/ 0 w 7219414"/>
              <a:gd name="connsiteY0" fmla="*/ 3570808 h 3570808"/>
              <a:gd name="connsiteX1" fmla="*/ 6950671 w 7219414"/>
              <a:gd name="connsiteY1" fmla="*/ 3569388 h 3570808"/>
              <a:gd name="connsiteX2" fmla="*/ 7212540 w 7219414"/>
              <a:gd name="connsiteY2" fmla="*/ 3231444 h 3570808"/>
              <a:gd name="connsiteX3" fmla="*/ 7219414 w 7219414"/>
              <a:gd name="connsiteY3" fmla="*/ 36327 h 3570808"/>
              <a:gd name="connsiteX4" fmla="*/ 387205 w 7219414"/>
              <a:gd name="connsiteY4" fmla="*/ 0 h 3570808"/>
              <a:gd name="connsiteX5" fmla="*/ 680 w 7219414"/>
              <a:gd name="connsiteY5" fmla="*/ 445850 h 3570808"/>
              <a:gd name="connsiteX6" fmla="*/ 0 w 7219414"/>
              <a:gd name="connsiteY6" fmla="*/ 3570808 h 3570808"/>
              <a:gd name="connsiteX0" fmla="*/ 0 w 7219414"/>
              <a:gd name="connsiteY0" fmla="*/ 3570808 h 3570808"/>
              <a:gd name="connsiteX1" fmla="*/ 6950671 w 7219414"/>
              <a:gd name="connsiteY1" fmla="*/ 3569388 h 3570808"/>
              <a:gd name="connsiteX2" fmla="*/ 7212540 w 7219414"/>
              <a:gd name="connsiteY2" fmla="*/ 3231444 h 3570808"/>
              <a:gd name="connsiteX3" fmla="*/ 7219414 w 7219414"/>
              <a:gd name="connsiteY3" fmla="*/ 36327 h 3570808"/>
              <a:gd name="connsiteX4" fmla="*/ 387205 w 7219414"/>
              <a:gd name="connsiteY4" fmla="*/ 0 h 3570808"/>
              <a:gd name="connsiteX5" fmla="*/ 7253 w 7219414"/>
              <a:gd name="connsiteY5" fmla="*/ 338744 h 3570808"/>
              <a:gd name="connsiteX6" fmla="*/ 0 w 7219414"/>
              <a:gd name="connsiteY6" fmla="*/ 3570808 h 3570808"/>
              <a:gd name="connsiteX0" fmla="*/ 0 w 7219414"/>
              <a:gd name="connsiteY0" fmla="*/ 3545606 h 3545606"/>
              <a:gd name="connsiteX1" fmla="*/ 6950671 w 7219414"/>
              <a:gd name="connsiteY1" fmla="*/ 3544186 h 3545606"/>
              <a:gd name="connsiteX2" fmla="*/ 7212540 w 7219414"/>
              <a:gd name="connsiteY2" fmla="*/ 3206242 h 3545606"/>
              <a:gd name="connsiteX3" fmla="*/ 7219414 w 7219414"/>
              <a:gd name="connsiteY3" fmla="*/ 11125 h 3545606"/>
              <a:gd name="connsiteX4" fmla="*/ 367486 w 7219414"/>
              <a:gd name="connsiteY4" fmla="*/ 0 h 3545606"/>
              <a:gd name="connsiteX5" fmla="*/ 7253 w 7219414"/>
              <a:gd name="connsiteY5" fmla="*/ 313542 h 3545606"/>
              <a:gd name="connsiteX6" fmla="*/ 0 w 7219414"/>
              <a:gd name="connsiteY6" fmla="*/ 3545606 h 3545606"/>
              <a:gd name="connsiteX0" fmla="*/ 0 w 7219414"/>
              <a:gd name="connsiteY0" fmla="*/ 3589709 h 3589709"/>
              <a:gd name="connsiteX1" fmla="*/ 6950671 w 7219414"/>
              <a:gd name="connsiteY1" fmla="*/ 3588289 h 3589709"/>
              <a:gd name="connsiteX2" fmla="*/ 7212540 w 7219414"/>
              <a:gd name="connsiteY2" fmla="*/ 3250345 h 3589709"/>
              <a:gd name="connsiteX3" fmla="*/ 7219414 w 7219414"/>
              <a:gd name="connsiteY3" fmla="*/ 55228 h 3589709"/>
              <a:gd name="connsiteX4" fmla="*/ 433215 w 7219414"/>
              <a:gd name="connsiteY4" fmla="*/ 0 h 3589709"/>
              <a:gd name="connsiteX5" fmla="*/ 7253 w 7219414"/>
              <a:gd name="connsiteY5" fmla="*/ 357645 h 3589709"/>
              <a:gd name="connsiteX6" fmla="*/ 0 w 7219414"/>
              <a:gd name="connsiteY6" fmla="*/ 3589709 h 3589709"/>
              <a:gd name="connsiteX0" fmla="*/ 0 w 7245706"/>
              <a:gd name="connsiteY0" fmla="*/ 3597484 h 3597484"/>
              <a:gd name="connsiteX1" fmla="*/ 6950671 w 7245706"/>
              <a:gd name="connsiteY1" fmla="*/ 3596064 h 3597484"/>
              <a:gd name="connsiteX2" fmla="*/ 7212540 w 7245706"/>
              <a:gd name="connsiteY2" fmla="*/ 3258120 h 3597484"/>
              <a:gd name="connsiteX3" fmla="*/ 7245706 w 7245706"/>
              <a:gd name="connsiteY3" fmla="*/ 0 h 3597484"/>
              <a:gd name="connsiteX4" fmla="*/ 433215 w 7245706"/>
              <a:gd name="connsiteY4" fmla="*/ 7775 h 3597484"/>
              <a:gd name="connsiteX5" fmla="*/ 7253 w 7245706"/>
              <a:gd name="connsiteY5" fmla="*/ 365420 h 3597484"/>
              <a:gd name="connsiteX6" fmla="*/ 0 w 7245706"/>
              <a:gd name="connsiteY6" fmla="*/ 3597484 h 3597484"/>
              <a:gd name="connsiteX0" fmla="*/ 0 w 7245706"/>
              <a:gd name="connsiteY0" fmla="*/ 3589709 h 3589709"/>
              <a:gd name="connsiteX1" fmla="*/ 6950671 w 7245706"/>
              <a:gd name="connsiteY1" fmla="*/ 3588289 h 3589709"/>
              <a:gd name="connsiteX2" fmla="*/ 7212540 w 7245706"/>
              <a:gd name="connsiteY2" fmla="*/ 3250345 h 3589709"/>
              <a:gd name="connsiteX3" fmla="*/ 7245706 w 7245706"/>
              <a:gd name="connsiteY3" fmla="*/ 17427 h 3589709"/>
              <a:gd name="connsiteX4" fmla="*/ 433215 w 7245706"/>
              <a:gd name="connsiteY4" fmla="*/ 0 h 3589709"/>
              <a:gd name="connsiteX5" fmla="*/ 7253 w 7245706"/>
              <a:gd name="connsiteY5" fmla="*/ 357645 h 3589709"/>
              <a:gd name="connsiteX6" fmla="*/ 0 w 7245706"/>
              <a:gd name="connsiteY6" fmla="*/ 3589709 h 3589709"/>
              <a:gd name="connsiteX0" fmla="*/ 0 w 7245706"/>
              <a:gd name="connsiteY0" fmla="*/ 3652712 h 3652712"/>
              <a:gd name="connsiteX1" fmla="*/ 6950671 w 7245706"/>
              <a:gd name="connsiteY1" fmla="*/ 3588289 h 3652712"/>
              <a:gd name="connsiteX2" fmla="*/ 7212540 w 7245706"/>
              <a:gd name="connsiteY2" fmla="*/ 3250345 h 3652712"/>
              <a:gd name="connsiteX3" fmla="*/ 7245706 w 7245706"/>
              <a:gd name="connsiteY3" fmla="*/ 17427 h 3652712"/>
              <a:gd name="connsiteX4" fmla="*/ 433215 w 7245706"/>
              <a:gd name="connsiteY4" fmla="*/ 0 h 3652712"/>
              <a:gd name="connsiteX5" fmla="*/ 7253 w 7245706"/>
              <a:gd name="connsiteY5" fmla="*/ 357645 h 3652712"/>
              <a:gd name="connsiteX6" fmla="*/ 0 w 7245706"/>
              <a:gd name="connsiteY6" fmla="*/ 3652712 h 3652712"/>
              <a:gd name="connsiteX0" fmla="*/ 0 w 7245706"/>
              <a:gd name="connsiteY0" fmla="*/ 3652712 h 3652712"/>
              <a:gd name="connsiteX1" fmla="*/ 6911233 w 7245706"/>
              <a:gd name="connsiteY1" fmla="*/ 3651292 h 3652712"/>
              <a:gd name="connsiteX2" fmla="*/ 7212540 w 7245706"/>
              <a:gd name="connsiteY2" fmla="*/ 3250345 h 3652712"/>
              <a:gd name="connsiteX3" fmla="*/ 7245706 w 7245706"/>
              <a:gd name="connsiteY3" fmla="*/ 17427 h 3652712"/>
              <a:gd name="connsiteX4" fmla="*/ 433215 w 7245706"/>
              <a:gd name="connsiteY4" fmla="*/ 0 h 3652712"/>
              <a:gd name="connsiteX5" fmla="*/ 7253 w 7245706"/>
              <a:gd name="connsiteY5" fmla="*/ 357645 h 3652712"/>
              <a:gd name="connsiteX6" fmla="*/ 0 w 7245706"/>
              <a:gd name="connsiteY6" fmla="*/ 3652712 h 3652712"/>
              <a:gd name="connsiteX0" fmla="*/ 0 w 7232560"/>
              <a:gd name="connsiteY0" fmla="*/ 3673087 h 3673087"/>
              <a:gd name="connsiteX1" fmla="*/ 6911233 w 7232560"/>
              <a:gd name="connsiteY1" fmla="*/ 3671667 h 3673087"/>
              <a:gd name="connsiteX2" fmla="*/ 7212540 w 7232560"/>
              <a:gd name="connsiteY2" fmla="*/ 3270720 h 3673087"/>
              <a:gd name="connsiteX3" fmla="*/ 7232560 w 7232560"/>
              <a:gd name="connsiteY3" fmla="*/ 0 h 3673087"/>
              <a:gd name="connsiteX4" fmla="*/ 433215 w 7232560"/>
              <a:gd name="connsiteY4" fmla="*/ 20375 h 3673087"/>
              <a:gd name="connsiteX5" fmla="*/ 7253 w 7232560"/>
              <a:gd name="connsiteY5" fmla="*/ 378020 h 3673087"/>
              <a:gd name="connsiteX6" fmla="*/ 0 w 7232560"/>
              <a:gd name="connsiteY6" fmla="*/ 3673087 h 3673087"/>
              <a:gd name="connsiteX0" fmla="*/ 0 w 7232560"/>
              <a:gd name="connsiteY0" fmla="*/ 3698289 h 3698289"/>
              <a:gd name="connsiteX1" fmla="*/ 6911233 w 7232560"/>
              <a:gd name="connsiteY1" fmla="*/ 3671667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378020 h 3698289"/>
              <a:gd name="connsiteX6" fmla="*/ 0 w 7232560"/>
              <a:gd name="connsiteY6" fmla="*/ 3698289 h 3698289"/>
              <a:gd name="connsiteX0" fmla="*/ 0 w 7232560"/>
              <a:gd name="connsiteY0" fmla="*/ 3698289 h 3709469"/>
              <a:gd name="connsiteX1" fmla="*/ 6898087 w 7232560"/>
              <a:gd name="connsiteY1" fmla="*/ 3709469 h 3709469"/>
              <a:gd name="connsiteX2" fmla="*/ 7212540 w 7232560"/>
              <a:gd name="connsiteY2" fmla="*/ 3270720 h 3709469"/>
              <a:gd name="connsiteX3" fmla="*/ 7232560 w 7232560"/>
              <a:gd name="connsiteY3" fmla="*/ 0 h 3709469"/>
              <a:gd name="connsiteX4" fmla="*/ 433215 w 7232560"/>
              <a:gd name="connsiteY4" fmla="*/ 20375 h 3709469"/>
              <a:gd name="connsiteX5" fmla="*/ 7253 w 7232560"/>
              <a:gd name="connsiteY5" fmla="*/ 378020 h 3709469"/>
              <a:gd name="connsiteX6" fmla="*/ 0 w 7232560"/>
              <a:gd name="connsiteY6" fmla="*/ 3698289 h 3709469"/>
              <a:gd name="connsiteX0" fmla="*/ 0 w 7232560"/>
              <a:gd name="connsiteY0" fmla="*/ 3698289 h 3698289"/>
              <a:gd name="connsiteX1" fmla="*/ 6898087 w 7232560"/>
              <a:gd name="connsiteY1" fmla="*/ 3696868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378020 h 3698289"/>
              <a:gd name="connsiteX6" fmla="*/ 0 w 7232560"/>
              <a:gd name="connsiteY6" fmla="*/ 3698289 h 3698289"/>
              <a:gd name="connsiteX0" fmla="*/ 0 w 7232560"/>
              <a:gd name="connsiteY0" fmla="*/ 3698289 h 3698289"/>
              <a:gd name="connsiteX1" fmla="*/ 6898087 w 7232560"/>
              <a:gd name="connsiteY1" fmla="*/ 3696868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409522 h 3698289"/>
              <a:gd name="connsiteX6" fmla="*/ 0 w 7232560"/>
              <a:gd name="connsiteY6" fmla="*/ 3698289 h 369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2560" h="3698289">
                <a:moveTo>
                  <a:pt x="0" y="3698289"/>
                </a:moveTo>
                <a:lnTo>
                  <a:pt x="6898087" y="3696868"/>
                </a:lnTo>
                <a:lnTo>
                  <a:pt x="7212540" y="3270720"/>
                </a:lnTo>
                <a:cubicBezTo>
                  <a:pt x="7214831" y="2153178"/>
                  <a:pt x="7229123" y="1676313"/>
                  <a:pt x="7232560" y="0"/>
                </a:cubicBezTo>
                <a:lnTo>
                  <a:pt x="433215" y="20375"/>
                </a:lnTo>
                <a:lnTo>
                  <a:pt x="7253" y="409522"/>
                </a:lnTo>
                <a:cubicBezTo>
                  <a:pt x="7026" y="1491077"/>
                  <a:pt x="227" y="2616734"/>
                  <a:pt x="0" y="3698289"/>
                </a:cubicBezTo>
                <a:close/>
              </a:path>
            </a:pathLst>
          </a:custGeom>
          <a:solidFill>
            <a:srgbClr val="07508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7" name="Picture Placeholder 4"/>
          <p:cNvSpPr>
            <a:spLocks noGrp="1"/>
          </p:cNvSpPr>
          <p:nvPr>
            <p:ph type="pic" sz="quarter" idx="12" hasCustomPrompt="1"/>
          </p:nvPr>
        </p:nvSpPr>
        <p:spPr>
          <a:xfrm>
            <a:off x="546100" y="901700"/>
            <a:ext cx="11315700" cy="5207000"/>
          </a:xfrm>
          <a:custGeom>
            <a:avLst/>
            <a:gdLst>
              <a:gd name="connsiteX0" fmla="*/ 0 w 11315700"/>
              <a:gd name="connsiteY0" fmla="*/ 0 h 5207000"/>
              <a:gd name="connsiteX1" fmla="*/ 11315700 w 11315700"/>
              <a:gd name="connsiteY1" fmla="*/ 0 h 5207000"/>
              <a:gd name="connsiteX2" fmla="*/ 11315700 w 11315700"/>
              <a:gd name="connsiteY2" fmla="*/ 5207000 h 5207000"/>
              <a:gd name="connsiteX3" fmla="*/ 0 w 11315700"/>
              <a:gd name="connsiteY3" fmla="*/ 5207000 h 5207000"/>
              <a:gd name="connsiteX4" fmla="*/ 0 w 11315700"/>
              <a:gd name="connsiteY4" fmla="*/ 0 h 5207000"/>
              <a:gd name="connsiteX0" fmla="*/ 0 w 11315700"/>
              <a:gd name="connsiteY0" fmla="*/ 0 h 5207000"/>
              <a:gd name="connsiteX1" fmla="*/ 800100 w 11315700"/>
              <a:gd name="connsiteY1" fmla="*/ 0 h 5207000"/>
              <a:gd name="connsiteX2" fmla="*/ 11315700 w 11315700"/>
              <a:gd name="connsiteY2" fmla="*/ 0 h 5207000"/>
              <a:gd name="connsiteX3" fmla="*/ 11315700 w 11315700"/>
              <a:gd name="connsiteY3" fmla="*/ 5207000 h 5207000"/>
              <a:gd name="connsiteX4" fmla="*/ 0 w 11315700"/>
              <a:gd name="connsiteY4" fmla="*/ 5207000 h 5207000"/>
              <a:gd name="connsiteX5" fmla="*/ 0 w 11315700"/>
              <a:gd name="connsiteY5" fmla="*/ 0 h 5207000"/>
              <a:gd name="connsiteX0" fmla="*/ 0 w 11315700"/>
              <a:gd name="connsiteY0" fmla="*/ 533400 h 5207000"/>
              <a:gd name="connsiteX1" fmla="*/ 800100 w 11315700"/>
              <a:gd name="connsiteY1" fmla="*/ 0 h 5207000"/>
              <a:gd name="connsiteX2" fmla="*/ 11315700 w 11315700"/>
              <a:gd name="connsiteY2" fmla="*/ 0 h 5207000"/>
              <a:gd name="connsiteX3" fmla="*/ 11315700 w 11315700"/>
              <a:gd name="connsiteY3" fmla="*/ 5207000 h 5207000"/>
              <a:gd name="connsiteX4" fmla="*/ 0 w 11315700"/>
              <a:gd name="connsiteY4" fmla="*/ 5207000 h 5207000"/>
              <a:gd name="connsiteX5" fmla="*/ 0 w 11315700"/>
              <a:gd name="connsiteY5" fmla="*/ 533400 h 5207000"/>
              <a:gd name="connsiteX0" fmla="*/ 0 w 11315700"/>
              <a:gd name="connsiteY0" fmla="*/ 533400 h 5207000"/>
              <a:gd name="connsiteX1" fmla="*/ 469900 w 11315700"/>
              <a:gd name="connsiteY1" fmla="*/ 12700 h 5207000"/>
              <a:gd name="connsiteX2" fmla="*/ 11315700 w 11315700"/>
              <a:gd name="connsiteY2" fmla="*/ 0 h 5207000"/>
              <a:gd name="connsiteX3" fmla="*/ 11315700 w 11315700"/>
              <a:gd name="connsiteY3" fmla="*/ 5207000 h 5207000"/>
              <a:gd name="connsiteX4" fmla="*/ 0 w 11315700"/>
              <a:gd name="connsiteY4" fmla="*/ 5207000 h 5207000"/>
              <a:gd name="connsiteX5" fmla="*/ 0 w 11315700"/>
              <a:gd name="connsiteY5" fmla="*/ 533400 h 5207000"/>
              <a:gd name="connsiteX0" fmla="*/ 0 w 11315700"/>
              <a:gd name="connsiteY0" fmla="*/ 533400 h 5207000"/>
              <a:gd name="connsiteX1" fmla="*/ 533400 w 11315700"/>
              <a:gd name="connsiteY1" fmla="*/ 12700 h 5207000"/>
              <a:gd name="connsiteX2" fmla="*/ 11315700 w 11315700"/>
              <a:gd name="connsiteY2" fmla="*/ 0 h 5207000"/>
              <a:gd name="connsiteX3" fmla="*/ 11315700 w 11315700"/>
              <a:gd name="connsiteY3" fmla="*/ 5207000 h 5207000"/>
              <a:gd name="connsiteX4" fmla="*/ 0 w 11315700"/>
              <a:gd name="connsiteY4" fmla="*/ 5207000 h 5207000"/>
              <a:gd name="connsiteX5" fmla="*/ 0 w 11315700"/>
              <a:gd name="connsiteY5" fmla="*/ 533400 h 5207000"/>
              <a:gd name="connsiteX0" fmla="*/ 0 w 11315700"/>
              <a:gd name="connsiteY0" fmla="*/ 533400 h 5207000"/>
              <a:gd name="connsiteX1" fmla="*/ 533400 w 11315700"/>
              <a:gd name="connsiteY1" fmla="*/ 12700 h 5207000"/>
              <a:gd name="connsiteX2" fmla="*/ 11315700 w 11315700"/>
              <a:gd name="connsiteY2" fmla="*/ 0 h 5207000"/>
              <a:gd name="connsiteX3" fmla="*/ 10490200 w 11315700"/>
              <a:gd name="connsiteY3" fmla="*/ 5207000 h 5207000"/>
              <a:gd name="connsiteX4" fmla="*/ 0 w 11315700"/>
              <a:gd name="connsiteY4" fmla="*/ 5207000 h 5207000"/>
              <a:gd name="connsiteX5" fmla="*/ 0 w 11315700"/>
              <a:gd name="connsiteY5" fmla="*/ 533400 h 5207000"/>
              <a:gd name="connsiteX0" fmla="*/ 0 w 11315700"/>
              <a:gd name="connsiteY0" fmla="*/ 533400 h 5207000"/>
              <a:gd name="connsiteX1" fmla="*/ 533400 w 11315700"/>
              <a:gd name="connsiteY1" fmla="*/ 12700 h 5207000"/>
              <a:gd name="connsiteX2" fmla="*/ 11315700 w 11315700"/>
              <a:gd name="connsiteY2" fmla="*/ 0 h 5207000"/>
              <a:gd name="connsiteX3" fmla="*/ 10718800 w 11315700"/>
              <a:gd name="connsiteY3" fmla="*/ 3733800 h 5207000"/>
              <a:gd name="connsiteX4" fmla="*/ 10490200 w 11315700"/>
              <a:gd name="connsiteY4" fmla="*/ 5207000 h 5207000"/>
              <a:gd name="connsiteX5" fmla="*/ 0 w 11315700"/>
              <a:gd name="connsiteY5" fmla="*/ 5207000 h 5207000"/>
              <a:gd name="connsiteX6" fmla="*/ 0 w 11315700"/>
              <a:gd name="connsiteY6" fmla="*/ 533400 h 5207000"/>
              <a:gd name="connsiteX0" fmla="*/ 0 w 11315700"/>
              <a:gd name="connsiteY0" fmla="*/ 533400 h 5207000"/>
              <a:gd name="connsiteX1" fmla="*/ 533400 w 11315700"/>
              <a:gd name="connsiteY1" fmla="*/ 12700 h 5207000"/>
              <a:gd name="connsiteX2" fmla="*/ 11315700 w 11315700"/>
              <a:gd name="connsiteY2" fmla="*/ 0 h 5207000"/>
              <a:gd name="connsiteX3" fmla="*/ 11315700 w 11315700"/>
              <a:gd name="connsiteY3" fmla="*/ 4165600 h 5207000"/>
              <a:gd name="connsiteX4" fmla="*/ 10490200 w 11315700"/>
              <a:gd name="connsiteY4" fmla="*/ 5207000 h 5207000"/>
              <a:gd name="connsiteX5" fmla="*/ 0 w 11315700"/>
              <a:gd name="connsiteY5" fmla="*/ 5207000 h 5207000"/>
              <a:gd name="connsiteX6" fmla="*/ 0 w 11315700"/>
              <a:gd name="connsiteY6" fmla="*/ 533400 h 520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5700" h="5207000">
                <a:moveTo>
                  <a:pt x="0" y="533400"/>
                </a:moveTo>
                <a:lnTo>
                  <a:pt x="533400" y="12700"/>
                </a:lnTo>
                <a:lnTo>
                  <a:pt x="11315700" y="0"/>
                </a:lnTo>
                <a:lnTo>
                  <a:pt x="11315700" y="4165600"/>
                </a:lnTo>
                <a:lnTo>
                  <a:pt x="10490200" y="5207000"/>
                </a:lnTo>
                <a:lnTo>
                  <a:pt x="0" y="5207000"/>
                </a:lnTo>
                <a:lnTo>
                  <a:pt x="0" y="533400"/>
                </a:lnTo>
                <a:close/>
              </a:path>
            </a:pathLst>
          </a:custGeom>
          <a:effectLst/>
        </p:spPr>
        <p:txBody>
          <a:bodyPr>
            <a:normAutofit/>
          </a:bodyPr>
          <a:lstStyle>
            <a:lvl1pPr algn="ctr">
              <a:defRPr sz="1800" baseline="0">
                <a:solidFill>
                  <a:schemeClr val="bg1"/>
                </a:solidFill>
              </a:defRPr>
            </a:lvl1pPr>
          </a:lstStyle>
          <a:p>
            <a:r>
              <a:rPr lang="en-US" dirty="0"/>
              <a:t>Click to insert picture</a:t>
            </a:r>
          </a:p>
        </p:txBody>
      </p:sp>
    </p:spTree>
    <p:extLst>
      <p:ext uri="{BB962C8B-B14F-4D97-AF65-F5344CB8AC3E}">
        <p14:creationId xmlns:p14="http://schemas.microsoft.com/office/powerpoint/2010/main" val="3403836047"/>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eadline/Text: Reverse Red">
    <p:spTree>
      <p:nvGrpSpPr>
        <p:cNvPr id="1" name=""/>
        <p:cNvGrpSpPr/>
        <p:nvPr/>
      </p:nvGrpSpPr>
      <p:grpSpPr>
        <a:xfrm>
          <a:off x="0" y="0"/>
          <a:ext cx="0" cy="0"/>
          <a:chOff x="0" y="0"/>
          <a:chExt cx="0" cy="0"/>
        </a:xfrm>
      </p:grpSpPr>
      <p:sp>
        <p:nvSpPr>
          <p:cNvPr id="8" name="Freeform 7"/>
          <p:cNvSpPr/>
          <p:nvPr userDrawn="1"/>
        </p:nvSpPr>
        <p:spPr>
          <a:xfrm>
            <a:off x="-34535" y="-4886"/>
            <a:ext cx="12267921" cy="6430834"/>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 name="connsiteX0" fmla="*/ 5955652 w 6455796"/>
              <a:gd name="connsiteY0" fmla="*/ 4462688 h 4462688"/>
              <a:gd name="connsiteX1" fmla="*/ 20225 w 6455796"/>
              <a:gd name="connsiteY1" fmla="*/ 4151676 h 4462688"/>
              <a:gd name="connsiteX2" fmla="*/ 8206 w 6455796"/>
              <a:gd name="connsiteY2" fmla="*/ 18743 h 4462688"/>
              <a:gd name="connsiteX3" fmla="*/ 6451409 w 6455796"/>
              <a:gd name="connsiteY3" fmla="*/ 0 h 4462688"/>
              <a:gd name="connsiteX4" fmla="*/ 6455696 w 6455796"/>
              <a:gd name="connsiteY4" fmla="*/ 2391153 h 4462688"/>
              <a:gd name="connsiteX5" fmla="*/ 5955652 w 6455796"/>
              <a:gd name="connsiteY5" fmla="*/ 4462688 h 4462688"/>
              <a:gd name="connsiteX0" fmla="*/ 5958300 w 6458444"/>
              <a:gd name="connsiteY0" fmla="*/ 4462688 h 4462688"/>
              <a:gd name="connsiteX1" fmla="*/ 3980 w 6458444"/>
              <a:gd name="connsiteY1" fmla="*/ 4444103 h 4462688"/>
              <a:gd name="connsiteX2" fmla="*/ 10854 w 6458444"/>
              <a:gd name="connsiteY2" fmla="*/ 18743 h 4462688"/>
              <a:gd name="connsiteX3" fmla="*/ 6454057 w 6458444"/>
              <a:gd name="connsiteY3" fmla="*/ 0 h 4462688"/>
              <a:gd name="connsiteX4" fmla="*/ 6458344 w 6458444"/>
              <a:gd name="connsiteY4" fmla="*/ 2391153 h 4462688"/>
              <a:gd name="connsiteX5" fmla="*/ 5958300 w 6458444"/>
              <a:gd name="connsiteY5" fmla="*/ 4462688 h 4462688"/>
              <a:gd name="connsiteX0" fmla="*/ 5958300 w 6454057"/>
              <a:gd name="connsiteY0" fmla="*/ 4462688 h 4462688"/>
              <a:gd name="connsiteX1" fmla="*/ 3980 w 6454057"/>
              <a:gd name="connsiteY1" fmla="*/ 4444103 h 4462688"/>
              <a:gd name="connsiteX2" fmla="*/ 10854 w 6454057"/>
              <a:gd name="connsiteY2" fmla="*/ 18743 h 4462688"/>
              <a:gd name="connsiteX3" fmla="*/ 6454057 w 6454057"/>
              <a:gd name="connsiteY3" fmla="*/ 0 h 4462688"/>
              <a:gd name="connsiteX4" fmla="*/ 6433154 w 6454057"/>
              <a:gd name="connsiteY4" fmla="*/ 3608284 h 4462688"/>
              <a:gd name="connsiteX5" fmla="*/ 5958300 w 6454057"/>
              <a:gd name="connsiteY5" fmla="*/ 4462688 h 4462688"/>
              <a:gd name="connsiteX0" fmla="*/ 5958300 w 6464694"/>
              <a:gd name="connsiteY0" fmla="*/ 4462688 h 4462688"/>
              <a:gd name="connsiteX1" fmla="*/ 3980 w 6464694"/>
              <a:gd name="connsiteY1" fmla="*/ 4444103 h 4462688"/>
              <a:gd name="connsiteX2" fmla="*/ 10854 w 6464694"/>
              <a:gd name="connsiteY2" fmla="*/ 18743 h 4462688"/>
              <a:gd name="connsiteX3" fmla="*/ 6454057 w 6464694"/>
              <a:gd name="connsiteY3" fmla="*/ 0 h 4462688"/>
              <a:gd name="connsiteX4" fmla="*/ 6464642 w 6464694"/>
              <a:gd name="connsiteY4" fmla="*/ 3592477 h 4462688"/>
              <a:gd name="connsiteX5" fmla="*/ 5958300 w 6464694"/>
              <a:gd name="connsiteY5" fmla="*/ 4462688 h 4462688"/>
              <a:gd name="connsiteX0" fmla="*/ 5958300 w 6466652"/>
              <a:gd name="connsiteY0" fmla="*/ 4446881 h 4446881"/>
              <a:gd name="connsiteX1" fmla="*/ 3980 w 6466652"/>
              <a:gd name="connsiteY1" fmla="*/ 4428296 h 4446881"/>
              <a:gd name="connsiteX2" fmla="*/ 10854 w 6466652"/>
              <a:gd name="connsiteY2" fmla="*/ 2936 h 4446881"/>
              <a:gd name="connsiteX3" fmla="*/ 6466652 w 6466652"/>
              <a:gd name="connsiteY3" fmla="*/ 0 h 4446881"/>
              <a:gd name="connsiteX4" fmla="*/ 6464642 w 6466652"/>
              <a:gd name="connsiteY4" fmla="*/ 3576670 h 4446881"/>
              <a:gd name="connsiteX5" fmla="*/ 5958300 w 6466652"/>
              <a:gd name="connsiteY5" fmla="*/ 4446881 h 4446881"/>
              <a:gd name="connsiteX0" fmla="*/ 6428141 w 6936493"/>
              <a:gd name="connsiteY0" fmla="*/ 4446881 h 4446881"/>
              <a:gd name="connsiteX1" fmla="*/ 473821 w 6936493"/>
              <a:gd name="connsiteY1" fmla="*/ 4428296 h 4446881"/>
              <a:gd name="connsiteX2" fmla="*/ 472489 w 6936493"/>
              <a:gd name="connsiteY2" fmla="*/ 3238911 h 4446881"/>
              <a:gd name="connsiteX3" fmla="*/ 480695 w 6936493"/>
              <a:gd name="connsiteY3" fmla="*/ 2936 h 4446881"/>
              <a:gd name="connsiteX4" fmla="*/ 6936493 w 6936493"/>
              <a:gd name="connsiteY4" fmla="*/ 0 h 4446881"/>
              <a:gd name="connsiteX5" fmla="*/ 6934483 w 6936493"/>
              <a:gd name="connsiteY5" fmla="*/ 3576670 h 4446881"/>
              <a:gd name="connsiteX6" fmla="*/ 6428141 w 6936493"/>
              <a:gd name="connsiteY6" fmla="*/ 4446881 h 4446881"/>
              <a:gd name="connsiteX0" fmla="*/ 6396081 w 6904433"/>
              <a:gd name="connsiteY0" fmla="*/ 4446881 h 4446881"/>
              <a:gd name="connsiteX1" fmla="*/ 441761 w 6904433"/>
              <a:gd name="connsiteY1" fmla="*/ 4428296 h 4446881"/>
              <a:gd name="connsiteX2" fmla="*/ 440429 w 6904433"/>
              <a:gd name="connsiteY2" fmla="*/ 3238911 h 4446881"/>
              <a:gd name="connsiteX3" fmla="*/ 448635 w 6904433"/>
              <a:gd name="connsiteY3" fmla="*/ 2936 h 4446881"/>
              <a:gd name="connsiteX4" fmla="*/ 6904433 w 6904433"/>
              <a:gd name="connsiteY4" fmla="*/ 0 h 4446881"/>
              <a:gd name="connsiteX5" fmla="*/ 6902423 w 6904433"/>
              <a:gd name="connsiteY5" fmla="*/ 3576670 h 4446881"/>
              <a:gd name="connsiteX6" fmla="*/ 6396081 w 6904433"/>
              <a:gd name="connsiteY6" fmla="*/ 4446881 h 4446881"/>
              <a:gd name="connsiteX0" fmla="*/ 5956875 w 6465227"/>
              <a:gd name="connsiteY0" fmla="*/ 4446881 h 4446881"/>
              <a:gd name="connsiteX1" fmla="*/ 2555 w 6465227"/>
              <a:gd name="connsiteY1" fmla="*/ 4428296 h 4446881"/>
              <a:gd name="connsiteX2" fmla="*/ 1223 w 6465227"/>
              <a:gd name="connsiteY2" fmla="*/ 3238911 h 4446881"/>
              <a:gd name="connsiteX3" fmla="*/ 9429 w 6465227"/>
              <a:gd name="connsiteY3" fmla="*/ 2936 h 4446881"/>
              <a:gd name="connsiteX4" fmla="*/ 6465227 w 6465227"/>
              <a:gd name="connsiteY4" fmla="*/ 0 h 4446881"/>
              <a:gd name="connsiteX5" fmla="*/ 6463217 w 6465227"/>
              <a:gd name="connsiteY5" fmla="*/ 3576670 h 4446881"/>
              <a:gd name="connsiteX6" fmla="*/ 5956875 w 6465227"/>
              <a:gd name="connsiteY6" fmla="*/ 4446881 h 4446881"/>
              <a:gd name="connsiteX0" fmla="*/ 6207558 w 6715910"/>
              <a:gd name="connsiteY0" fmla="*/ 4446881 h 4446881"/>
              <a:gd name="connsiteX1" fmla="*/ 253238 w 6715910"/>
              <a:gd name="connsiteY1" fmla="*/ 4428296 h 4446881"/>
              <a:gd name="connsiteX2" fmla="*/ 3 w 6715910"/>
              <a:gd name="connsiteY2" fmla="*/ 1674029 h 4446881"/>
              <a:gd name="connsiteX3" fmla="*/ 260112 w 6715910"/>
              <a:gd name="connsiteY3" fmla="*/ 2936 h 4446881"/>
              <a:gd name="connsiteX4" fmla="*/ 6715910 w 6715910"/>
              <a:gd name="connsiteY4" fmla="*/ 0 h 4446881"/>
              <a:gd name="connsiteX5" fmla="*/ 6713900 w 6715910"/>
              <a:gd name="connsiteY5" fmla="*/ 3576670 h 4446881"/>
              <a:gd name="connsiteX6" fmla="*/ 6207558 w 6715910"/>
              <a:gd name="connsiteY6" fmla="*/ 4446881 h 4446881"/>
              <a:gd name="connsiteX0" fmla="*/ 6207558 w 6715910"/>
              <a:gd name="connsiteY0" fmla="*/ 4446881 h 4446881"/>
              <a:gd name="connsiteX1" fmla="*/ 253238 w 6715910"/>
              <a:gd name="connsiteY1" fmla="*/ 4428296 h 4446881"/>
              <a:gd name="connsiteX2" fmla="*/ 3 w 6715910"/>
              <a:gd name="connsiteY2" fmla="*/ 1674029 h 4446881"/>
              <a:gd name="connsiteX3" fmla="*/ 260112 w 6715910"/>
              <a:gd name="connsiteY3" fmla="*/ 2936 h 4446881"/>
              <a:gd name="connsiteX4" fmla="*/ 6715910 w 6715910"/>
              <a:gd name="connsiteY4" fmla="*/ 0 h 4446881"/>
              <a:gd name="connsiteX5" fmla="*/ 6713900 w 6715910"/>
              <a:gd name="connsiteY5" fmla="*/ 3576670 h 4446881"/>
              <a:gd name="connsiteX6" fmla="*/ 6207558 w 6715910"/>
              <a:gd name="connsiteY6" fmla="*/ 4446881 h 4446881"/>
              <a:gd name="connsiteX0" fmla="*/ 6207907 w 6716259"/>
              <a:gd name="connsiteY0" fmla="*/ 4446881 h 4446881"/>
              <a:gd name="connsiteX1" fmla="*/ 253587 w 6716259"/>
              <a:gd name="connsiteY1" fmla="*/ 4428296 h 4446881"/>
              <a:gd name="connsiteX2" fmla="*/ 352 w 6716259"/>
              <a:gd name="connsiteY2" fmla="*/ 1674029 h 4446881"/>
              <a:gd name="connsiteX3" fmla="*/ 260461 w 6716259"/>
              <a:gd name="connsiteY3" fmla="*/ 2936 h 4446881"/>
              <a:gd name="connsiteX4" fmla="*/ 6716259 w 6716259"/>
              <a:gd name="connsiteY4" fmla="*/ 0 h 4446881"/>
              <a:gd name="connsiteX5" fmla="*/ 6714249 w 6716259"/>
              <a:gd name="connsiteY5" fmla="*/ 3576670 h 4446881"/>
              <a:gd name="connsiteX6" fmla="*/ 6207907 w 6716259"/>
              <a:gd name="connsiteY6" fmla="*/ 4446881 h 4446881"/>
              <a:gd name="connsiteX0" fmla="*/ 6208075 w 6716427"/>
              <a:gd name="connsiteY0" fmla="*/ 4446881 h 4446881"/>
              <a:gd name="connsiteX1" fmla="*/ 253755 w 6716427"/>
              <a:gd name="connsiteY1" fmla="*/ 4428296 h 4446881"/>
              <a:gd name="connsiteX2" fmla="*/ 520 w 6716427"/>
              <a:gd name="connsiteY2" fmla="*/ 1674029 h 4446881"/>
              <a:gd name="connsiteX3" fmla="*/ 260629 w 6716427"/>
              <a:gd name="connsiteY3" fmla="*/ 2936 h 4446881"/>
              <a:gd name="connsiteX4" fmla="*/ 6716427 w 6716427"/>
              <a:gd name="connsiteY4" fmla="*/ 0 h 4446881"/>
              <a:gd name="connsiteX5" fmla="*/ 6714417 w 6716427"/>
              <a:gd name="connsiteY5" fmla="*/ 3576670 h 4446881"/>
              <a:gd name="connsiteX6" fmla="*/ 6208075 w 6716427"/>
              <a:gd name="connsiteY6" fmla="*/ 4446881 h 4446881"/>
              <a:gd name="connsiteX0" fmla="*/ 6384202 w 6892554"/>
              <a:gd name="connsiteY0" fmla="*/ 4446881 h 4446881"/>
              <a:gd name="connsiteX1" fmla="*/ 429882 w 6892554"/>
              <a:gd name="connsiteY1" fmla="*/ 4428296 h 4446881"/>
              <a:gd name="connsiteX2" fmla="*/ 315 w 6892554"/>
              <a:gd name="connsiteY2" fmla="*/ 907395 h 4446881"/>
              <a:gd name="connsiteX3" fmla="*/ 436756 w 6892554"/>
              <a:gd name="connsiteY3" fmla="*/ 2936 h 4446881"/>
              <a:gd name="connsiteX4" fmla="*/ 6892554 w 6892554"/>
              <a:gd name="connsiteY4" fmla="*/ 0 h 4446881"/>
              <a:gd name="connsiteX5" fmla="*/ 6890544 w 6892554"/>
              <a:gd name="connsiteY5" fmla="*/ 3576670 h 4446881"/>
              <a:gd name="connsiteX6" fmla="*/ 6384202 w 6892554"/>
              <a:gd name="connsiteY6" fmla="*/ 4446881 h 4446881"/>
              <a:gd name="connsiteX0" fmla="*/ 6384202 w 6892554"/>
              <a:gd name="connsiteY0" fmla="*/ 4459752 h 4459752"/>
              <a:gd name="connsiteX1" fmla="*/ 429882 w 6892554"/>
              <a:gd name="connsiteY1" fmla="*/ 4441167 h 4459752"/>
              <a:gd name="connsiteX2" fmla="*/ 315 w 6892554"/>
              <a:gd name="connsiteY2" fmla="*/ 920266 h 4459752"/>
              <a:gd name="connsiteX3" fmla="*/ 701254 w 6892554"/>
              <a:gd name="connsiteY3" fmla="*/ 0 h 4459752"/>
              <a:gd name="connsiteX4" fmla="*/ 6892554 w 6892554"/>
              <a:gd name="connsiteY4" fmla="*/ 12871 h 4459752"/>
              <a:gd name="connsiteX5" fmla="*/ 6890544 w 6892554"/>
              <a:gd name="connsiteY5" fmla="*/ 3589541 h 4459752"/>
              <a:gd name="connsiteX6" fmla="*/ 6384202 w 6892554"/>
              <a:gd name="connsiteY6" fmla="*/ 4459752 h 4459752"/>
              <a:gd name="connsiteX0" fmla="*/ 6408404 w 6916756"/>
              <a:gd name="connsiteY0" fmla="*/ 4459752 h 4459752"/>
              <a:gd name="connsiteX1" fmla="*/ 659 w 6916756"/>
              <a:gd name="connsiteY1" fmla="*/ 4441167 h 4459752"/>
              <a:gd name="connsiteX2" fmla="*/ 24517 w 6916756"/>
              <a:gd name="connsiteY2" fmla="*/ 920266 h 4459752"/>
              <a:gd name="connsiteX3" fmla="*/ 725456 w 6916756"/>
              <a:gd name="connsiteY3" fmla="*/ 0 h 4459752"/>
              <a:gd name="connsiteX4" fmla="*/ 6916756 w 6916756"/>
              <a:gd name="connsiteY4" fmla="*/ 12871 h 4459752"/>
              <a:gd name="connsiteX5" fmla="*/ 6914746 w 6916756"/>
              <a:gd name="connsiteY5" fmla="*/ 3589541 h 4459752"/>
              <a:gd name="connsiteX6" fmla="*/ 6408404 w 6916756"/>
              <a:gd name="connsiteY6" fmla="*/ 4459752 h 4459752"/>
              <a:gd name="connsiteX0" fmla="*/ 6415730 w 6924082"/>
              <a:gd name="connsiteY0" fmla="*/ 4459752 h 4459752"/>
              <a:gd name="connsiteX1" fmla="*/ 7985 w 6924082"/>
              <a:gd name="connsiteY1" fmla="*/ 4441167 h 4459752"/>
              <a:gd name="connsiteX2" fmla="*/ 6653 w 6924082"/>
              <a:gd name="connsiteY2" fmla="*/ 967687 h 4459752"/>
              <a:gd name="connsiteX3" fmla="*/ 732782 w 6924082"/>
              <a:gd name="connsiteY3" fmla="*/ 0 h 4459752"/>
              <a:gd name="connsiteX4" fmla="*/ 6924082 w 6924082"/>
              <a:gd name="connsiteY4" fmla="*/ 12871 h 4459752"/>
              <a:gd name="connsiteX5" fmla="*/ 6922072 w 6924082"/>
              <a:gd name="connsiteY5" fmla="*/ 3589541 h 4459752"/>
              <a:gd name="connsiteX6" fmla="*/ 6415730 w 6924082"/>
              <a:gd name="connsiteY6" fmla="*/ 4459752 h 4459752"/>
              <a:gd name="connsiteX0" fmla="*/ 6415730 w 6924082"/>
              <a:gd name="connsiteY0" fmla="*/ 4459752 h 4459752"/>
              <a:gd name="connsiteX1" fmla="*/ 7985 w 6924082"/>
              <a:gd name="connsiteY1" fmla="*/ 4441167 h 4459752"/>
              <a:gd name="connsiteX2" fmla="*/ 6653 w 6924082"/>
              <a:gd name="connsiteY2" fmla="*/ 1188984 h 4459752"/>
              <a:gd name="connsiteX3" fmla="*/ 732782 w 6924082"/>
              <a:gd name="connsiteY3" fmla="*/ 0 h 4459752"/>
              <a:gd name="connsiteX4" fmla="*/ 6924082 w 6924082"/>
              <a:gd name="connsiteY4" fmla="*/ 12871 h 4459752"/>
              <a:gd name="connsiteX5" fmla="*/ 6922072 w 6924082"/>
              <a:gd name="connsiteY5" fmla="*/ 3589541 h 4459752"/>
              <a:gd name="connsiteX6" fmla="*/ 6415730 w 6924082"/>
              <a:gd name="connsiteY6" fmla="*/ 4459752 h 4459752"/>
              <a:gd name="connsiteX0" fmla="*/ 6409704 w 6918056"/>
              <a:gd name="connsiteY0" fmla="*/ 4459752 h 4459752"/>
              <a:gd name="connsiteX1" fmla="*/ 1959 w 6918056"/>
              <a:gd name="connsiteY1" fmla="*/ 4441167 h 4459752"/>
              <a:gd name="connsiteX2" fmla="*/ 627 w 6918056"/>
              <a:gd name="connsiteY2" fmla="*/ 1188984 h 4459752"/>
              <a:gd name="connsiteX3" fmla="*/ 726756 w 6918056"/>
              <a:gd name="connsiteY3" fmla="*/ 0 h 4459752"/>
              <a:gd name="connsiteX4" fmla="*/ 6918056 w 6918056"/>
              <a:gd name="connsiteY4" fmla="*/ 12871 h 4459752"/>
              <a:gd name="connsiteX5" fmla="*/ 6916046 w 6918056"/>
              <a:gd name="connsiteY5" fmla="*/ 3589541 h 4459752"/>
              <a:gd name="connsiteX6" fmla="*/ 6409704 w 6918056"/>
              <a:gd name="connsiteY6" fmla="*/ 4459752 h 4459752"/>
              <a:gd name="connsiteX0" fmla="*/ 6409704 w 6918056"/>
              <a:gd name="connsiteY0" fmla="*/ 4459752 h 4459752"/>
              <a:gd name="connsiteX1" fmla="*/ 1959 w 6918056"/>
              <a:gd name="connsiteY1" fmla="*/ 4441167 h 4459752"/>
              <a:gd name="connsiteX2" fmla="*/ 627 w 6918056"/>
              <a:gd name="connsiteY2" fmla="*/ 1188984 h 4459752"/>
              <a:gd name="connsiteX3" fmla="*/ 953468 w 6918056"/>
              <a:gd name="connsiteY3" fmla="*/ 0 h 4459752"/>
              <a:gd name="connsiteX4" fmla="*/ 6918056 w 6918056"/>
              <a:gd name="connsiteY4" fmla="*/ 12871 h 4459752"/>
              <a:gd name="connsiteX5" fmla="*/ 6916046 w 6918056"/>
              <a:gd name="connsiteY5" fmla="*/ 3589541 h 4459752"/>
              <a:gd name="connsiteX6" fmla="*/ 6409704 w 6918056"/>
              <a:gd name="connsiteY6" fmla="*/ 4459752 h 4459752"/>
              <a:gd name="connsiteX0" fmla="*/ 6409704 w 6918056"/>
              <a:gd name="connsiteY0" fmla="*/ 4467656 h 4467656"/>
              <a:gd name="connsiteX1" fmla="*/ 1959 w 6918056"/>
              <a:gd name="connsiteY1" fmla="*/ 4449071 h 4467656"/>
              <a:gd name="connsiteX2" fmla="*/ 627 w 6918056"/>
              <a:gd name="connsiteY2" fmla="*/ 1196888 h 4467656"/>
              <a:gd name="connsiteX3" fmla="*/ 947170 w 6918056"/>
              <a:gd name="connsiteY3" fmla="*/ 0 h 4467656"/>
              <a:gd name="connsiteX4" fmla="*/ 6918056 w 6918056"/>
              <a:gd name="connsiteY4" fmla="*/ 20775 h 4467656"/>
              <a:gd name="connsiteX5" fmla="*/ 6916046 w 6918056"/>
              <a:gd name="connsiteY5" fmla="*/ 3597445 h 4467656"/>
              <a:gd name="connsiteX6" fmla="*/ 6409704 w 6918056"/>
              <a:gd name="connsiteY6" fmla="*/ 4467656 h 4467656"/>
              <a:gd name="connsiteX0" fmla="*/ 6353026 w 6918056"/>
              <a:gd name="connsiteY0" fmla="*/ 4609918 h 4609918"/>
              <a:gd name="connsiteX1" fmla="*/ 1959 w 6918056"/>
              <a:gd name="connsiteY1" fmla="*/ 4449071 h 4609918"/>
              <a:gd name="connsiteX2" fmla="*/ 627 w 6918056"/>
              <a:gd name="connsiteY2" fmla="*/ 1196888 h 4609918"/>
              <a:gd name="connsiteX3" fmla="*/ 947170 w 6918056"/>
              <a:gd name="connsiteY3" fmla="*/ 0 h 4609918"/>
              <a:gd name="connsiteX4" fmla="*/ 6918056 w 6918056"/>
              <a:gd name="connsiteY4" fmla="*/ 20775 h 4609918"/>
              <a:gd name="connsiteX5" fmla="*/ 6916046 w 6918056"/>
              <a:gd name="connsiteY5" fmla="*/ 3597445 h 4609918"/>
              <a:gd name="connsiteX6" fmla="*/ 6353026 w 6918056"/>
              <a:gd name="connsiteY6" fmla="*/ 4609918 h 4609918"/>
              <a:gd name="connsiteX0" fmla="*/ 6352501 w 6917531"/>
              <a:gd name="connsiteY0" fmla="*/ 4609918 h 4615044"/>
              <a:gd name="connsiteX1" fmla="*/ 7731 w 6917531"/>
              <a:gd name="connsiteY1" fmla="*/ 4615044 h 4615044"/>
              <a:gd name="connsiteX2" fmla="*/ 102 w 6917531"/>
              <a:gd name="connsiteY2" fmla="*/ 1196888 h 4615044"/>
              <a:gd name="connsiteX3" fmla="*/ 946645 w 6917531"/>
              <a:gd name="connsiteY3" fmla="*/ 0 h 4615044"/>
              <a:gd name="connsiteX4" fmla="*/ 6917531 w 6917531"/>
              <a:gd name="connsiteY4" fmla="*/ 20775 h 4615044"/>
              <a:gd name="connsiteX5" fmla="*/ 6915521 w 6917531"/>
              <a:gd name="connsiteY5" fmla="*/ 3597445 h 4615044"/>
              <a:gd name="connsiteX6" fmla="*/ 6352501 w 6917531"/>
              <a:gd name="connsiteY6" fmla="*/ 4609918 h 4615044"/>
              <a:gd name="connsiteX0" fmla="*/ 6352501 w 6942751"/>
              <a:gd name="connsiteY0" fmla="*/ 4609918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15521 w 6942751"/>
              <a:gd name="connsiteY5" fmla="*/ 3597445 h 4615044"/>
              <a:gd name="connsiteX6" fmla="*/ 6352501 w 6942751"/>
              <a:gd name="connsiteY6" fmla="*/ 4609918 h 4615044"/>
              <a:gd name="connsiteX0" fmla="*/ 6352501 w 6942751"/>
              <a:gd name="connsiteY0" fmla="*/ 4609918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34436 w 6942751"/>
              <a:gd name="connsiteY5" fmla="*/ 3565831 h 4615044"/>
              <a:gd name="connsiteX6" fmla="*/ 6352501 w 6942751"/>
              <a:gd name="connsiteY6" fmla="*/ 4609918 h 4615044"/>
              <a:gd name="connsiteX0" fmla="*/ 6352501 w 6942751"/>
              <a:gd name="connsiteY0" fmla="*/ 4562497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34436 w 6942751"/>
              <a:gd name="connsiteY5" fmla="*/ 3565831 h 4615044"/>
              <a:gd name="connsiteX6" fmla="*/ 6352501 w 6942751"/>
              <a:gd name="connsiteY6" fmla="*/ 4562497 h 4615044"/>
              <a:gd name="connsiteX0" fmla="*/ 6353030 w 6943280"/>
              <a:gd name="connsiteY0" fmla="*/ 4562497 h 4562497"/>
              <a:gd name="connsiteX1" fmla="*/ 1955 w 6943280"/>
              <a:gd name="connsiteY1" fmla="*/ 4551817 h 4562497"/>
              <a:gd name="connsiteX2" fmla="*/ 631 w 6943280"/>
              <a:gd name="connsiteY2" fmla="*/ 1196888 h 4562497"/>
              <a:gd name="connsiteX3" fmla="*/ 947174 w 6943280"/>
              <a:gd name="connsiteY3" fmla="*/ 0 h 4562497"/>
              <a:gd name="connsiteX4" fmla="*/ 6943280 w 6943280"/>
              <a:gd name="connsiteY4" fmla="*/ 4968 h 4562497"/>
              <a:gd name="connsiteX5" fmla="*/ 6934965 w 6943280"/>
              <a:gd name="connsiteY5" fmla="*/ 3565831 h 4562497"/>
              <a:gd name="connsiteX6" fmla="*/ 6353030 w 6943280"/>
              <a:gd name="connsiteY6" fmla="*/ 4562497 h 456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3280" h="4562497">
                <a:moveTo>
                  <a:pt x="6353030" y="4562497"/>
                </a:moveTo>
                <a:lnTo>
                  <a:pt x="1955" y="4551817"/>
                </a:lnTo>
                <a:cubicBezTo>
                  <a:pt x="-1936" y="4548076"/>
                  <a:pt x="1297" y="2822979"/>
                  <a:pt x="631" y="1196888"/>
                </a:cubicBezTo>
                <a:cubicBezTo>
                  <a:pt x="-10818" y="1170638"/>
                  <a:pt x="946724" y="10288"/>
                  <a:pt x="947174" y="0"/>
                </a:cubicBezTo>
                <a:lnTo>
                  <a:pt x="6943280" y="4968"/>
                </a:lnTo>
                <a:cubicBezTo>
                  <a:pt x="6942324" y="807017"/>
                  <a:pt x="6935921" y="2763782"/>
                  <a:pt x="6934965" y="3565831"/>
                </a:cubicBezTo>
                <a:lnTo>
                  <a:pt x="6353030" y="4562497"/>
                </a:lnTo>
                <a:close/>
              </a:path>
            </a:pathLst>
          </a:custGeom>
          <a:solidFill>
            <a:schemeClr val="accent5">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a:off x="-22279" y="-11138"/>
            <a:ext cx="12260154" cy="6913698"/>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87368"/>
              <a:gd name="connsiteY0" fmla="*/ 3897556 h 3897556"/>
              <a:gd name="connsiteX1" fmla="*/ 4560146 w 6387368"/>
              <a:gd name="connsiteY1" fmla="*/ 3879048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97992"/>
              <a:gd name="connsiteY0" fmla="*/ 3897556 h 3897556"/>
              <a:gd name="connsiteX1" fmla="*/ 4560146 w 6397992"/>
              <a:gd name="connsiteY1" fmla="*/ 3879048 h 3897556"/>
              <a:gd name="connsiteX2" fmla="*/ 6396697 w 6397992"/>
              <a:gd name="connsiteY2" fmla="*/ 2699348 h 3897556"/>
              <a:gd name="connsiteX3" fmla="*/ 6365238 w 6397992"/>
              <a:gd name="connsiteY3" fmla="*/ 12850 h 3897556"/>
              <a:gd name="connsiteX4" fmla="*/ 628 w 6397992"/>
              <a:gd name="connsiteY4" fmla="*/ 0 h 3897556"/>
              <a:gd name="connsiteX5" fmla="*/ 5410 w 6397992"/>
              <a:gd name="connsiteY5" fmla="*/ 3897556 h 3897556"/>
              <a:gd name="connsiteX0" fmla="*/ 5410 w 6397992"/>
              <a:gd name="connsiteY0" fmla="*/ 3897556 h 3897556"/>
              <a:gd name="connsiteX1" fmla="*/ 6124506 w 6397992"/>
              <a:gd name="connsiteY1" fmla="*/ 3891649 h 3897556"/>
              <a:gd name="connsiteX2" fmla="*/ 6396697 w 6397992"/>
              <a:gd name="connsiteY2" fmla="*/ 2699348 h 3897556"/>
              <a:gd name="connsiteX3" fmla="*/ 6365238 w 6397992"/>
              <a:gd name="connsiteY3" fmla="*/ 12850 h 3897556"/>
              <a:gd name="connsiteX4" fmla="*/ 628 w 6397992"/>
              <a:gd name="connsiteY4" fmla="*/ 0 h 3897556"/>
              <a:gd name="connsiteX5" fmla="*/ 5410 w 6397992"/>
              <a:gd name="connsiteY5" fmla="*/ 3897556 h 3897556"/>
              <a:gd name="connsiteX0" fmla="*/ 5410 w 6738621"/>
              <a:gd name="connsiteY0" fmla="*/ 3897556 h 3897556"/>
              <a:gd name="connsiteX1" fmla="*/ 6124506 w 6738621"/>
              <a:gd name="connsiteY1" fmla="*/ 3891649 h 3897556"/>
              <a:gd name="connsiteX2" fmla="*/ 6738490 w 6738621"/>
              <a:gd name="connsiteY2" fmla="*/ 3102570 h 3897556"/>
              <a:gd name="connsiteX3" fmla="*/ 6365238 w 6738621"/>
              <a:gd name="connsiteY3" fmla="*/ 12850 h 3897556"/>
              <a:gd name="connsiteX4" fmla="*/ 628 w 6738621"/>
              <a:gd name="connsiteY4" fmla="*/ 0 h 3897556"/>
              <a:gd name="connsiteX5" fmla="*/ 5410 w 6738621"/>
              <a:gd name="connsiteY5" fmla="*/ 3897556 h 3897556"/>
              <a:gd name="connsiteX0" fmla="*/ 5410 w 6754915"/>
              <a:gd name="connsiteY0" fmla="*/ 3897556 h 3897556"/>
              <a:gd name="connsiteX1" fmla="*/ 6124506 w 6754915"/>
              <a:gd name="connsiteY1" fmla="*/ 3891649 h 3897556"/>
              <a:gd name="connsiteX2" fmla="*/ 6738490 w 6754915"/>
              <a:gd name="connsiteY2" fmla="*/ 3102570 h 3897556"/>
              <a:gd name="connsiteX3" fmla="*/ 6753042 w 6754915"/>
              <a:gd name="connsiteY3" fmla="*/ 6550 h 3897556"/>
              <a:gd name="connsiteX4" fmla="*/ 628 w 6754915"/>
              <a:gd name="connsiteY4" fmla="*/ 0 h 3897556"/>
              <a:gd name="connsiteX5" fmla="*/ 5410 w 6754915"/>
              <a:gd name="connsiteY5" fmla="*/ 3897556 h 3897556"/>
              <a:gd name="connsiteX0" fmla="*/ 0 w 7222757"/>
              <a:gd name="connsiteY0" fmla="*/ 3903856 h 3903856"/>
              <a:gd name="connsiteX1" fmla="*/ 6592348 w 7222757"/>
              <a:gd name="connsiteY1" fmla="*/ 3891649 h 3903856"/>
              <a:gd name="connsiteX2" fmla="*/ 7206332 w 7222757"/>
              <a:gd name="connsiteY2" fmla="*/ 3102570 h 3903856"/>
              <a:gd name="connsiteX3" fmla="*/ 7220884 w 7222757"/>
              <a:gd name="connsiteY3" fmla="*/ 6550 h 3903856"/>
              <a:gd name="connsiteX4" fmla="*/ 468470 w 7222757"/>
              <a:gd name="connsiteY4" fmla="*/ 0 h 3903856"/>
              <a:gd name="connsiteX5" fmla="*/ 0 w 7222757"/>
              <a:gd name="connsiteY5" fmla="*/ 3903856 h 3903856"/>
              <a:gd name="connsiteX0" fmla="*/ 1267 w 7224024"/>
              <a:gd name="connsiteY0" fmla="*/ 3903856 h 3903856"/>
              <a:gd name="connsiteX1" fmla="*/ 6593615 w 7224024"/>
              <a:gd name="connsiteY1" fmla="*/ 3891649 h 3903856"/>
              <a:gd name="connsiteX2" fmla="*/ 7207599 w 7224024"/>
              <a:gd name="connsiteY2" fmla="*/ 3102570 h 3903856"/>
              <a:gd name="connsiteX3" fmla="*/ 7222151 w 7224024"/>
              <a:gd name="connsiteY3" fmla="*/ 6550 h 3903856"/>
              <a:gd name="connsiteX4" fmla="*/ 469737 w 7224024"/>
              <a:gd name="connsiteY4" fmla="*/ 0 h 3903856"/>
              <a:gd name="connsiteX5" fmla="*/ 1267 w 7224024"/>
              <a:gd name="connsiteY5" fmla="*/ 3903856 h 3903856"/>
              <a:gd name="connsiteX0" fmla="*/ 382132 w 7604889"/>
              <a:gd name="connsiteY0" fmla="*/ 3903856 h 3903856"/>
              <a:gd name="connsiteX1" fmla="*/ 6974480 w 7604889"/>
              <a:gd name="connsiteY1" fmla="*/ 3891649 h 3903856"/>
              <a:gd name="connsiteX2" fmla="*/ 7588464 w 7604889"/>
              <a:gd name="connsiteY2" fmla="*/ 3102570 h 3903856"/>
              <a:gd name="connsiteX3" fmla="*/ 7603016 w 7604889"/>
              <a:gd name="connsiteY3" fmla="*/ 6550 h 3903856"/>
              <a:gd name="connsiteX4" fmla="*/ 850602 w 7604889"/>
              <a:gd name="connsiteY4" fmla="*/ 0 h 3903856"/>
              <a:gd name="connsiteX5" fmla="*/ 798423 w 7604889"/>
              <a:gd name="connsiteY5" fmla="*/ 850547 h 3903856"/>
              <a:gd name="connsiteX6" fmla="*/ 382132 w 7604889"/>
              <a:gd name="connsiteY6" fmla="*/ 3903856 h 3903856"/>
              <a:gd name="connsiteX0" fmla="*/ 382132 w 7604889"/>
              <a:gd name="connsiteY0" fmla="*/ 3903856 h 3903856"/>
              <a:gd name="connsiteX1" fmla="*/ 6974480 w 7604889"/>
              <a:gd name="connsiteY1" fmla="*/ 3891649 h 3903856"/>
              <a:gd name="connsiteX2" fmla="*/ 7588464 w 7604889"/>
              <a:gd name="connsiteY2" fmla="*/ 3102570 h 3903856"/>
              <a:gd name="connsiteX3" fmla="*/ 7603016 w 7604889"/>
              <a:gd name="connsiteY3" fmla="*/ 6550 h 3903856"/>
              <a:gd name="connsiteX4" fmla="*/ 850602 w 7604889"/>
              <a:gd name="connsiteY4" fmla="*/ 0 h 3903856"/>
              <a:gd name="connsiteX5" fmla="*/ 798423 w 7604889"/>
              <a:gd name="connsiteY5" fmla="*/ 850547 h 3903856"/>
              <a:gd name="connsiteX6" fmla="*/ 382132 w 7604889"/>
              <a:gd name="connsiteY6" fmla="*/ 3903856 h 3903856"/>
              <a:gd name="connsiteX0" fmla="*/ 365807 w 7588564"/>
              <a:gd name="connsiteY0" fmla="*/ 3903856 h 3903856"/>
              <a:gd name="connsiteX1" fmla="*/ 6958155 w 7588564"/>
              <a:gd name="connsiteY1" fmla="*/ 3891649 h 3903856"/>
              <a:gd name="connsiteX2" fmla="*/ 7572139 w 7588564"/>
              <a:gd name="connsiteY2" fmla="*/ 3102570 h 3903856"/>
              <a:gd name="connsiteX3" fmla="*/ 7586691 w 7588564"/>
              <a:gd name="connsiteY3" fmla="*/ 6550 h 3903856"/>
              <a:gd name="connsiteX4" fmla="*/ 834277 w 7588564"/>
              <a:gd name="connsiteY4" fmla="*/ 0 h 3903856"/>
              <a:gd name="connsiteX5" fmla="*/ 782098 w 7588564"/>
              <a:gd name="connsiteY5" fmla="*/ 850547 h 3903856"/>
              <a:gd name="connsiteX6" fmla="*/ 365807 w 7588564"/>
              <a:gd name="connsiteY6" fmla="*/ 3903856 h 3903856"/>
              <a:gd name="connsiteX0" fmla="*/ 365807 w 7588564"/>
              <a:gd name="connsiteY0" fmla="*/ 3903856 h 3903856"/>
              <a:gd name="connsiteX1" fmla="*/ 6958155 w 7588564"/>
              <a:gd name="connsiteY1" fmla="*/ 3891649 h 3903856"/>
              <a:gd name="connsiteX2" fmla="*/ 7572139 w 7588564"/>
              <a:gd name="connsiteY2" fmla="*/ 3102570 h 3903856"/>
              <a:gd name="connsiteX3" fmla="*/ 7586691 w 7588564"/>
              <a:gd name="connsiteY3" fmla="*/ 6550 h 3903856"/>
              <a:gd name="connsiteX4" fmla="*/ 834277 w 7588564"/>
              <a:gd name="connsiteY4" fmla="*/ 0 h 3903856"/>
              <a:gd name="connsiteX5" fmla="*/ 782098 w 7588564"/>
              <a:gd name="connsiteY5" fmla="*/ 850547 h 3903856"/>
              <a:gd name="connsiteX6" fmla="*/ 365807 w 7588564"/>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0 w 7222757"/>
              <a:gd name="connsiteY0" fmla="*/ 3903856 h 3903856"/>
              <a:gd name="connsiteX1" fmla="*/ 6592348 w 7222757"/>
              <a:gd name="connsiteY1" fmla="*/ 3891649 h 3903856"/>
              <a:gd name="connsiteX2" fmla="*/ 7206332 w 7222757"/>
              <a:gd name="connsiteY2" fmla="*/ 3102570 h 3903856"/>
              <a:gd name="connsiteX3" fmla="*/ 7220884 w 7222757"/>
              <a:gd name="connsiteY3" fmla="*/ 6550 h 3903856"/>
              <a:gd name="connsiteX4" fmla="*/ 468470 w 7222757"/>
              <a:gd name="connsiteY4" fmla="*/ 0 h 3903856"/>
              <a:gd name="connsiteX5" fmla="*/ 416291 w 7222757"/>
              <a:gd name="connsiteY5" fmla="*/ 850547 h 3903856"/>
              <a:gd name="connsiteX6" fmla="*/ 0 w 7222757"/>
              <a:gd name="connsiteY6" fmla="*/ 3903856 h 3903856"/>
              <a:gd name="connsiteX0" fmla="*/ 45274 w 7268031"/>
              <a:gd name="connsiteY0" fmla="*/ 3903856 h 3903856"/>
              <a:gd name="connsiteX1" fmla="*/ 6637622 w 7268031"/>
              <a:gd name="connsiteY1" fmla="*/ 3891649 h 3903856"/>
              <a:gd name="connsiteX2" fmla="*/ 7251606 w 7268031"/>
              <a:gd name="connsiteY2" fmla="*/ 3102570 h 3903856"/>
              <a:gd name="connsiteX3" fmla="*/ 7266158 w 7268031"/>
              <a:gd name="connsiteY3" fmla="*/ 6550 h 3903856"/>
              <a:gd name="connsiteX4" fmla="*/ 513744 w 7268031"/>
              <a:gd name="connsiteY4" fmla="*/ 0 h 3903856"/>
              <a:gd name="connsiteX5" fmla="*/ 1459 w 7268031"/>
              <a:gd name="connsiteY5" fmla="*/ 907250 h 3903856"/>
              <a:gd name="connsiteX6" fmla="*/ 45274 w 7268031"/>
              <a:gd name="connsiteY6" fmla="*/ 3903856 h 3903856"/>
              <a:gd name="connsiteX0" fmla="*/ 43815 w 7266572"/>
              <a:gd name="connsiteY0" fmla="*/ 3903856 h 3903856"/>
              <a:gd name="connsiteX1" fmla="*/ 6636163 w 7266572"/>
              <a:gd name="connsiteY1" fmla="*/ 3891649 h 3903856"/>
              <a:gd name="connsiteX2" fmla="*/ 7250147 w 7266572"/>
              <a:gd name="connsiteY2" fmla="*/ 3102570 h 3903856"/>
              <a:gd name="connsiteX3" fmla="*/ 7264699 w 7266572"/>
              <a:gd name="connsiteY3" fmla="*/ 6550 h 3903856"/>
              <a:gd name="connsiteX4" fmla="*/ 512285 w 7266572"/>
              <a:gd name="connsiteY4" fmla="*/ 0 h 3903856"/>
              <a:gd name="connsiteX5" fmla="*/ 0 w 7266572"/>
              <a:gd name="connsiteY5" fmla="*/ 907250 h 3903856"/>
              <a:gd name="connsiteX6" fmla="*/ 43815 w 7266572"/>
              <a:gd name="connsiteY6" fmla="*/ 3903856 h 3903856"/>
              <a:gd name="connsiteX0" fmla="*/ 43815 w 7266572"/>
              <a:gd name="connsiteY0" fmla="*/ 3903856 h 3903856"/>
              <a:gd name="connsiteX1" fmla="*/ 6636163 w 7266572"/>
              <a:gd name="connsiteY1" fmla="*/ 3891649 h 3903856"/>
              <a:gd name="connsiteX2" fmla="*/ 7250147 w 7266572"/>
              <a:gd name="connsiteY2" fmla="*/ 3102570 h 3903856"/>
              <a:gd name="connsiteX3" fmla="*/ 7264699 w 7266572"/>
              <a:gd name="connsiteY3" fmla="*/ 6550 h 3903856"/>
              <a:gd name="connsiteX4" fmla="*/ 512285 w 7266572"/>
              <a:gd name="connsiteY4" fmla="*/ 0 h 3903856"/>
              <a:gd name="connsiteX5" fmla="*/ 0 w 7266572"/>
              <a:gd name="connsiteY5" fmla="*/ 907250 h 3903856"/>
              <a:gd name="connsiteX6" fmla="*/ 43815 w 7266572"/>
              <a:gd name="connsiteY6" fmla="*/ 3903856 h 3903856"/>
              <a:gd name="connsiteX0" fmla="*/ 4377 w 7227134"/>
              <a:gd name="connsiteY0" fmla="*/ 3903856 h 3903856"/>
              <a:gd name="connsiteX1" fmla="*/ 6596725 w 7227134"/>
              <a:gd name="connsiteY1" fmla="*/ 3891649 h 3903856"/>
              <a:gd name="connsiteX2" fmla="*/ 7210709 w 7227134"/>
              <a:gd name="connsiteY2" fmla="*/ 3102570 h 3903856"/>
              <a:gd name="connsiteX3" fmla="*/ 7225261 w 7227134"/>
              <a:gd name="connsiteY3" fmla="*/ 6550 h 3903856"/>
              <a:gd name="connsiteX4" fmla="*/ 472847 w 7227134"/>
              <a:gd name="connsiteY4" fmla="*/ 0 h 3903856"/>
              <a:gd name="connsiteX5" fmla="*/ 0 w 7227134"/>
              <a:gd name="connsiteY5" fmla="*/ 617434 h 3903856"/>
              <a:gd name="connsiteX6" fmla="*/ 4377 w 7227134"/>
              <a:gd name="connsiteY6" fmla="*/ 3903856 h 3903856"/>
              <a:gd name="connsiteX0" fmla="*/ 4377 w 7227134"/>
              <a:gd name="connsiteY0" fmla="*/ 3910156 h 3910156"/>
              <a:gd name="connsiteX1" fmla="*/ 6596725 w 7227134"/>
              <a:gd name="connsiteY1" fmla="*/ 3897949 h 3910156"/>
              <a:gd name="connsiteX2" fmla="*/ 7210709 w 7227134"/>
              <a:gd name="connsiteY2" fmla="*/ 3108870 h 3910156"/>
              <a:gd name="connsiteX3" fmla="*/ 7225261 w 7227134"/>
              <a:gd name="connsiteY3" fmla="*/ 12850 h 3910156"/>
              <a:gd name="connsiteX4" fmla="*/ 821213 w 7227134"/>
              <a:gd name="connsiteY4" fmla="*/ 0 h 3910156"/>
              <a:gd name="connsiteX5" fmla="*/ 0 w 7227134"/>
              <a:gd name="connsiteY5" fmla="*/ 623734 h 3910156"/>
              <a:gd name="connsiteX6" fmla="*/ 4377 w 7227134"/>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863147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762342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01494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768629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29590 w 7233707"/>
              <a:gd name="connsiteY1" fmla="*/ 3897949 h 3910156"/>
              <a:gd name="connsiteX2" fmla="*/ 7217282 w 7233707"/>
              <a:gd name="connsiteY2" fmla="*/ 3108870 h 3910156"/>
              <a:gd name="connsiteX3" fmla="*/ 7231834 w 7233707"/>
              <a:gd name="connsiteY3" fmla="*/ 12850 h 3910156"/>
              <a:gd name="connsiteX4" fmla="*/ 768629 w 7233707"/>
              <a:gd name="connsiteY4" fmla="*/ 0 h 3910156"/>
              <a:gd name="connsiteX5" fmla="*/ 0 w 7233707"/>
              <a:gd name="connsiteY5" fmla="*/ 718239 h 3910156"/>
              <a:gd name="connsiteX6" fmla="*/ 10950 w 7233707"/>
              <a:gd name="connsiteY6" fmla="*/ 3910156 h 391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3707" h="3910156">
                <a:moveTo>
                  <a:pt x="10950" y="3910156"/>
                </a:moveTo>
                <a:lnTo>
                  <a:pt x="6629590" y="3897949"/>
                </a:lnTo>
                <a:lnTo>
                  <a:pt x="7217282" y="3108870"/>
                </a:lnTo>
                <a:cubicBezTo>
                  <a:pt x="7225450" y="3119926"/>
                  <a:pt x="7238607" y="943088"/>
                  <a:pt x="7231834" y="12850"/>
                </a:cubicBezTo>
                <a:lnTo>
                  <a:pt x="768629" y="0"/>
                </a:lnTo>
                <a:lnTo>
                  <a:pt x="0" y="718239"/>
                </a:lnTo>
                <a:lnTo>
                  <a:pt x="10950" y="3910156"/>
                </a:ln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23434" y="144824"/>
            <a:ext cx="12258211" cy="6539087"/>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475 h 3685689"/>
              <a:gd name="connsiteX5" fmla="*/ 20318 w 6549572"/>
              <a:gd name="connsiteY5" fmla="*/ 3685689 h 3685689"/>
              <a:gd name="connsiteX0" fmla="*/ 20318 w 6549572"/>
              <a:gd name="connsiteY0" fmla="*/ 3685689 h 3690570"/>
              <a:gd name="connsiteX1" fmla="*/ 6478018 w 6549572"/>
              <a:gd name="connsiteY1" fmla="*/ 3690570 h 3690570"/>
              <a:gd name="connsiteX2" fmla="*/ 6542699 w 6549572"/>
              <a:gd name="connsiteY2" fmla="*/ 2344569 h 3690570"/>
              <a:gd name="connsiteX3" fmla="*/ 6549572 w 6549572"/>
              <a:gd name="connsiteY3" fmla="*/ 0 h 3690570"/>
              <a:gd name="connsiteX4" fmla="*/ 0 w 6549572"/>
              <a:gd name="connsiteY4" fmla="*/ 1475 h 3690570"/>
              <a:gd name="connsiteX5" fmla="*/ 20318 w 6549572"/>
              <a:gd name="connsiteY5" fmla="*/ 3685689 h 3690570"/>
              <a:gd name="connsiteX0" fmla="*/ 20318 w 6739887"/>
              <a:gd name="connsiteY0" fmla="*/ 3685689 h 3690570"/>
              <a:gd name="connsiteX1" fmla="*/ 6478018 w 6739887"/>
              <a:gd name="connsiteY1" fmla="*/ 3690570 h 3690570"/>
              <a:gd name="connsiteX2" fmla="*/ 6739887 w 6739887"/>
              <a:gd name="connsiteY2" fmla="*/ 3352626 h 3690570"/>
              <a:gd name="connsiteX3" fmla="*/ 6549572 w 6739887"/>
              <a:gd name="connsiteY3" fmla="*/ 0 h 3690570"/>
              <a:gd name="connsiteX4" fmla="*/ 0 w 6739887"/>
              <a:gd name="connsiteY4" fmla="*/ 1475 h 3690570"/>
              <a:gd name="connsiteX5" fmla="*/ 20318 w 6739887"/>
              <a:gd name="connsiteY5" fmla="*/ 3685689 h 3690570"/>
              <a:gd name="connsiteX0" fmla="*/ 20318 w 6746761"/>
              <a:gd name="connsiteY0" fmla="*/ 3685689 h 3690570"/>
              <a:gd name="connsiteX1" fmla="*/ 6478018 w 6746761"/>
              <a:gd name="connsiteY1" fmla="*/ 3690570 h 3690570"/>
              <a:gd name="connsiteX2" fmla="*/ 6739887 w 6746761"/>
              <a:gd name="connsiteY2" fmla="*/ 3352626 h 3690570"/>
              <a:gd name="connsiteX3" fmla="*/ 6746761 w 6746761"/>
              <a:gd name="connsiteY3" fmla="*/ 0 h 3690570"/>
              <a:gd name="connsiteX4" fmla="*/ 0 w 6746761"/>
              <a:gd name="connsiteY4" fmla="*/ 1475 h 3690570"/>
              <a:gd name="connsiteX5" fmla="*/ 20318 w 6746761"/>
              <a:gd name="connsiteY5" fmla="*/ 3685689 h 369057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72653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230733 w 7219414"/>
              <a:gd name="connsiteY5" fmla="*/ 1946809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230733 w 7219414"/>
              <a:gd name="connsiteY5" fmla="*/ 1946809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680 w 7219414"/>
              <a:gd name="connsiteY5" fmla="*/ 447325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680 w 7219414"/>
              <a:gd name="connsiteY5" fmla="*/ 567032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387205 w 7219414"/>
              <a:gd name="connsiteY4" fmla="*/ 121182 h 3691990"/>
              <a:gd name="connsiteX5" fmla="*/ 680 w 7219414"/>
              <a:gd name="connsiteY5" fmla="*/ 567032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387205 w 7219414"/>
              <a:gd name="connsiteY4" fmla="*/ 121182 h 3691990"/>
              <a:gd name="connsiteX5" fmla="*/ 680 w 7219414"/>
              <a:gd name="connsiteY5" fmla="*/ 567032 h 3691990"/>
              <a:gd name="connsiteX6" fmla="*/ 0 w 7219414"/>
              <a:gd name="connsiteY6" fmla="*/ 3691990 h 3691990"/>
              <a:gd name="connsiteX0" fmla="*/ 0 w 7219414"/>
              <a:gd name="connsiteY0" fmla="*/ 3570808 h 3570808"/>
              <a:gd name="connsiteX1" fmla="*/ 6950671 w 7219414"/>
              <a:gd name="connsiteY1" fmla="*/ 3569388 h 3570808"/>
              <a:gd name="connsiteX2" fmla="*/ 7212540 w 7219414"/>
              <a:gd name="connsiteY2" fmla="*/ 3231444 h 3570808"/>
              <a:gd name="connsiteX3" fmla="*/ 7219414 w 7219414"/>
              <a:gd name="connsiteY3" fmla="*/ 36327 h 3570808"/>
              <a:gd name="connsiteX4" fmla="*/ 387205 w 7219414"/>
              <a:gd name="connsiteY4" fmla="*/ 0 h 3570808"/>
              <a:gd name="connsiteX5" fmla="*/ 680 w 7219414"/>
              <a:gd name="connsiteY5" fmla="*/ 445850 h 3570808"/>
              <a:gd name="connsiteX6" fmla="*/ 0 w 7219414"/>
              <a:gd name="connsiteY6" fmla="*/ 3570808 h 3570808"/>
              <a:gd name="connsiteX0" fmla="*/ 0 w 7219414"/>
              <a:gd name="connsiteY0" fmla="*/ 3570808 h 3570808"/>
              <a:gd name="connsiteX1" fmla="*/ 6950671 w 7219414"/>
              <a:gd name="connsiteY1" fmla="*/ 3569388 h 3570808"/>
              <a:gd name="connsiteX2" fmla="*/ 7212540 w 7219414"/>
              <a:gd name="connsiteY2" fmla="*/ 3231444 h 3570808"/>
              <a:gd name="connsiteX3" fmla="*/ 7219414 w 7219414"/>
              <a:gd name="connsiteY3" fmla="*/ 36327 h 3570808"/>
              <a:gd name="connsiteX4" fmla="*/ 387205 w 7219414"/>
              <a:gd name="connsiteY4" fmla="*/ 0 h 3570808"/>
              <a:gd name="connsiteX5" fmla="*/ 7253 w 7219414"/>
              <a:gd name="connsiteY5" fmla="*/ 338744 h 3570808"/>
              <a:gd name="connsiteX6" fmla="*/ 0 w 7219414"/>
              <a:gd name="connsiteY6" fmla="*/ 3570808 h 3570808"/>
              <a:gd name="connsiteX0" fmla="*/ 0 w 7219414"/>
              <a:gd name="connsiteY0" fmla="*/ 3545606 h 3545606"/>
              <a:gd name="connsiteX1" fmla="*/ 6950671 w 7219414"/>
              <a:gd name="connsiteY1" fmla="*/ 3544186 h 3545606"/>
              <a:gd name="connsiteX2" fmla="*/ 7212540 w 7219414"/>
              <a:gd name="connsiteY2" fmla="*/ 3206242 h 3545606"/>
              <a:gd name="connsiteX3" fmla="*/ 7219414 w 7219414"/>
              <a:gd name="connsiteY3" fmla="*/ 11125 h 3545606"/>
              <a:gd name="connsiteX4" fmla="*/ 367486 w 7219414"/>
              <a:gd name="connsiteY4" fmla="*/ 0 h 3545606"/>
              <a:gd name="connsiteX5" fmla="*/ 7253 w 7219414"/>
              <a:gd name="connsiteY5" fmla="*/ 313542 h 3545606"/>
              <a:gd name="connsiteX6" fmla="*/ 0 w 7219414"/>
              <a:gd name="connsiteY6" fmla="*/ 3545606 h 3545606"/>
              <a:gd name="connsiteX0" fmla="*/ 0 w 7219414"/>
              <a:gd name="connsiteY0" fmla="*/ 3589709 h 3589709"/>
              <a:gd name="connsiteX1" fmla="*/ 6950671 w 7219414"/>
              <a:gd name="connsiteY1" fmla="*/ 3588289 h 3589709"/>
              <a:gd name="connsiteX2" fmla="*/ 7212540 w 7219414"/>
              <a:gd name="connsiteY2" fmla="*/ 3250345 h 3589709"/>
              <a:gd name="connsiteX3" fmla="*/ 7219414 w 7219414"/>
              <a:gd name="connsiteY3" fmla="*/ 55228 h 3589709"/>
              <a:gd name="connsiteX4" fmla="*/ 433215 w 7219414"/>
              <a:gd name="connsiteY4" fmla="*/ 0 h 3589709"/>
              <a:gd name="connsiteX5" fmla="*/ 7253 w 7219414"/>
              <a:gd name="connsiteY5" fmla="*/ 357645 h 3589709"/>
              <a:gd name="connsiteX6" fmla="*/ 0 w 7219414"/>
              <a:gd name="connsiteY6" fmla="*/ 3589709 h 3589709"/>
              <a:gd name="connsiteX0" fmla="*/ 0 w 7245706"/>
              <a:gd name="connsiteY0" fmla="*/ 3597484 h 3597484"/>
              <a:gd name="connsiteX1" fmla="*/ 6950671 w 7245706"/>
              <a:gd name="connsiteY1" fmla="*/ 3596064 h 3597484"/>
              <a:gd name="connsiteX2" fmla="*/ 7212540 w 7245706"/>
              <a:gd name="connsiteY2" fmla="*/ 3258120 h 3597484"/>
              <a:gd name="connsiteX3" fmla="*/ 7245706 w 7245706"/>
              <a:gd name="connsiteY3" fmla="*/ 0 h 3597484"/>
              <a:gd name="connsiteX4" fmla="*/ 433215 w 7245706"/>
              <a:gd name="connsiteY4" fmla="*/ 7775 h 3597484"/>
              <a:gd name="connsiteX5" fmla="*/ 7253 w 7245706"/>
              <a:gd name="connsiteY5" fmla="*/ 365420 h 3597484"/>
              <a:gd name="connsiteX6" fmla="*/ 0 w 7245706"/>
              <a:gd name="connsiteY6" fmla="*/ 3597484 h 3597484"/>
              <a:gd name="connsiteX0" fmla="*/ 0 w 7245706"/>
              <a:gd name="connsiteY0" fmla="*/ 3589709 h 3589709"/>
              <a:gd name="connsiteX1" fmla="*/ 6950671 w 7245706"/>
              <a:gd name="connsiteY1" fmla="*/ 3588289 h 3589709"/>
              <a:gd name="connsiteX2" fmla="*/ 7212540 w 7245706"/>
              <a:gd name="connsiteY2" fmla="*/ 3250345 h 3589709"/>
              <a:gd name="connsiteX3" fmla="*/ 7245706 w 7245706"/>
              <a:gd name="connsiteY3" fmla="*/ 17427 h 3589709"/>
              <a:gd name="connsiteX4" fmla="*/ 433215 w 7245706"/>
              <a:gd name="connsiteY4" fmla="*/ 0 h 3589709"/>
              <a:gd name="connsiteX5" fmla="*/ 7253 w 7245706"/>
              <a:gd name="connsiteY5" fmla="*/ 357645 h 3589709"/>
              <a:gd name="connsiteX6" fmla="*/ 0 w 7245706"/>
              <a:gd name="connsiteY6" fmla="*/ 3589709 h 3589709"/>
              <a:gd name="connsiteX0" fmla="*/ 0 w 7245706"/>
              <a:gd name="connsiteY0" fmla="*/ 3652712 h 3652712"/>
              <a:gd name="connsiteX1" fmla="*/ 6950671 w 7245706"/>
              <a:gd name="connsiteY1" fmla="*/ 3588289 h 3652712"/>
              <a:gd name="connsiteX2" fmla="*/ 7212540 w 7245706"/>
              <a:gd name="connsiteY2" fmla="*/ 3250345 h 3652712"/>
              <a:gd name="connsiteX3" fmla="*/ 7245706 w 7245706"/>
              <a:gd name="connsiteY3" fmla="*/ 17427 h 3652712"/>
              <a:gd name="connsiteX4" fmla="*/ 433215 w 7245706"/>
              <a:gd name="connsiteY4" fmla="*/ 0 h 3652712"/>
              <a:gd name="connsiteX5" fmla="*/ 7253 w 7245706"/>
              <a:gd name="connsiteY5" fmla="*/ 357645 h 3652712"/>
              <a:gd name="connsiteX6" fmla="*/ 0 w 7245706"/>
              <a:gd name="connsiteY6" fmla="*/ 3652712 h 3652712"/>
              <a:gd name="connsiteX0" fmla="*/ 0 w 7245706"/>
              <a:gd name="connsiteY0" fmla="*/ 3652712 h 3652712"/>
              <a:gd name="connsiteX1" fmla="*/ 6911233 w 7245706"/>
              <a:gd name="connsiteY1" fmla="*/ 3651292 h 3652712"/>
              <a:gd name="connsiteX2" fmla="*/ 7212540 w 7245706"/>
              <a:gd name="connsiteY2" fmla="*/ 3250345 h 3652712"/>
              <a:gd name="connsiteX3" fmla="*/ 7245706 w 7245706"/>
              <a:gd name="connsiteY3" fmla="*/ 17427 h 3652712"/>
              <a:gd name="connsiteX4" fmla="*/ 433215 w 7245706"/>
              <a:gd name="connsiteY4" fmla="*/ 0 h 3652712"/>
              <a:gd name="connsiteX5" fmla="*/ 7253 w 7245706"/>
              <a:gd name="connsiteY5" fmla="*/ 357645 h 3652712"/>
              <a:gd name="connsiteX6" fmla="*/ 0 w 7245706"/>
              <a:gd name="connsiteY6" fmla="*/ 3652712 h 3652712"/>
              <a:gd name="connsiteX0" fmla="*/ 0 w 7232560"/>
              <a:gd name="connsiteY0" fmla="*/ 3673087 h 3673087"/>
              <a:gd name="connsiteX1" fmla="*/ 6911233 w 7232560"/>
              <a:gd name="connsiteY1" fmla="*/ 3671667 h 3673087"/>
              <a:gd name="connsiteX2" fmla="*/ 7212540 w 7232560"/>
              <a:gd name="connsiteY2" fmla="*/ 3270720 h 3673087"/>
              <a:gd name="connsiteX3" fmla="*/ 7232560 w 7232560"/>
              <a:gd name="connsiteY3" fmla="*/ 0 h 3673087"/>
              <a:gd name="connsiteX4" fmla="*/ 433215 w 7232560"/>
              <a:gd name="connsiteY4" fmla="*/ 20375 h 3673087"/>
              <a:gd name="connsiteX5" fmla="*/ 7253 w 7232560"/>
              <a:gd name="connsiteY5" fmla="*/ 378020 h 3673087"/>
              <a:gd name="connsiteX6" fmla="*/ 0 w 7232560"/>
              <a:gd name="connsiteY6" fmla="*/ 3673087 h 3673087"/>
              <a:gd name="connsiteX0" fmla="*/ 0 w 7232560"/>
              <a:gd name="connsiteY0" fmla="*/ 3698289 h 3698289"/>
              <a:gd name="connsiteX1" fmla="*/ 6911233 w 7232560"/>
              <a:gd name="connsiteY1" fmla="*/ 3671667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378020 h 3698289"/>
              <a:gd name="connsiteX6" fmla="*/ 0 w 7232560"/>
              <a:gd name="connsiteY6" fmla="*/ 3698289 h 3698289"/>
              <a:gd name="connsiteX0" fmla="*/ 0 w 7232560"/>
              <a:gd name="connsiteY0" fmla="*/ 3698289 h 3709469"/>
              <a:gd name="connsiteX1" fmla="*/ 6898087 w 7232560"/>
              <a:gd name="connsiteY1" fmla="*/ 3709469 h 3709469"/>
              <a:gd name="connsiteX2" fmla="*/ 7212540 w 7232560"/>
              <a:gd name="connsiteY2" fmla="*/ 3270720 h 3709469"/>
              <a:gd name="connsiteX3" fmla="*/ 7232560 w 7232560"/>
              <a:gd name="connsiteY3" fmla="*/ 0 h 3709469"/>
              <a:gd name="connsiteX4" fmla="*/ 433215 w 7232560"/>
              <a:gd name="connsiteY4" fmla="*/ 20375 h 3709469"/>
              <a:gd name="connsiteX5" fmla="*/ 7253 w 7232560"/>
              <a:gd name="connsiteY5" fmla="*/ 378020 h 3709469"/>
              <a:gd name="connsiteX6" fmla="*/ 0 w 7232560"/>
              <a:gd name="connsiteY6" fmla="*/ 3698289 h 3709469"/>
              <a:gd name="connsiteX0" fmla="*/ 0 w 7232560"/>
              <a:gd name="connsiteY0" fmla="*/ 3698289 h 3698289"/>
              <a:gd name="connsiteX1" fmla="*/ 6898087 w 7232560"/>
              <a:gd name="connsiteY1" fmla="*/ 3696868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378020 h 3698289"/>
              <a:gd name="connsiteX6" fmla="*/ 0 w 7232560"/>
              <a:gd name="connsiteY6" fmla="*/ 3698289 h 3698289"/>
              <a:gd name="connsiteX0" fmla="*/ 0 w 7232560"/>
              <a:gd name="connsiteY0" fmla="*/ 3698289 h 3698289"/>
              <a:gd name="connsiteX1" fmla="*/ 6898087 w 7232560"/>
              <a:gd name="connsiteY1" fmla="*/ 3696868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409522 h 3698289"/>
              <a:gd name="connsiteX6" fmla="*/ 0 w 7232560"/>
              <a:gd name="connsiteY6" fmla="*/ 3698289 h 369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2560" h="3698289">
                <a:moveTo>
                  <a:pt x="0" y="3698289"/>
                </a:moveTo>
                <a:lnTo>
                  <a:pt x="6898087" y="3696868"/>
                </a:lnTo>
                <a:lnTo>
                  <a:pt x="7212540" y="3270720"/>
                </a:lnTo>
                <a:cubicBezTo>
                  <a:pt x="7214831" y="2153178"/>
                  <a:pt x="7229123" y="1676313"/>
                  <a:pt x="7232560" y="0"/>
                </a:cubicBezTo>
                <a:lnTo>
                  <a:pt x="433215" y="20375"/>
                </a:lnTo>
                <a:lnTo>
                  <a:pt x="7253" y="409522"/>
                </a:lnTo>
                <a:cubicBezTo>
                  <a:pt x="7026" y="1491077"/>
                  <a:pt x="227" y="2616734"/>
                  <a:pt x="0" y="3698289"/>
                </a:cubicBezTo>
                <a:close/>
              </a:path>
            </a:pathLst>
          </a:custGeom>
          <a:solidFill>
            <a:srgbClr val="07508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7" name="Title 1"/>
          <p:cNvSpPr>
            <a:spLocks noGrp="1"/>
          </p:cNvSpPr>
          <p:nvPr>
            <p:ph type="title" hasCustomPrompt="1"/>
          </p:nvPr>
        </p:nvSpPr>
        <p:spPr>
          <a:xfrm>
            <a:off x="1111309" y="1373412"/>
            <a:ext cx="9973236" cy="1177624"/>
          </a:xfrm>
          <a:ln>
            <a:noFill/>
          </a:ln>
        </p:spPr>
        <p:txBody>
          <a:bodyPr lIns="0" tIns="0" rIns="0" bIns="0" anchor="t" anchorCtr="0">
            <a:normAutofit/>
          </a:bodyPr>
          <a:lstStyle>
            <a:lvl1pPr>
              <a:lnSpc>
                <a:spcPct val="100000"/>
              </a:lnSpc>
              <a:defRPr sz="5000" b="1" spc="-100" baseline="0">
                <a:solidFill>
                  <a:schemeClr val="bg1"/>
                </a:solidFill>
              </a:defRPr>
            </a:lvl1pPr>
          </a:lstStyle>
          <a:p>
            <a:r>
              <a:rPr lang="en-US" dirty="0"/>
              <a:t>Click to add slide headline here</a:t>
            </a:r>
          </a:p>
        </p:txBody>
      </p:sp>
      <p:sp>
        <p:nvSpPr>
          <p:cNvPr id="12" name="Text Placeholder 2"/>
          <p:cNvSpPr>
            <a:spLocks noGrp="1"/>
          </p:cNvSpPr>
          <p:nvPr>
            <p:ph type="body" sz="quarter" idx="12" hasCustomPrompt="1"/>
          </p:nvPr>
        </p:nvSpPr>
        <p:spPr>
          <a:xfrm>
            <a:off x="1113776" y="2697907"/>
            <a:ext cx="9993050" cy="3206238"/>
          </a:xfrm>
          <a:ln>
            <a:noFill/>
          </a:ln>
        </p:spPr>
        <p:txBody>
          <a:bodyPr lIns="0" tIns="0" rIns="0" bIns="0">
            <a:normAutofit/>
          </a:bodyPr>
          <a:lstStyle>
            <a:lvl1pPr>
              <a:lnSpc>
                <a:spcPct val="120000"/>
              </a:lnSpc>
              <a:spcBef>
                <a:spcPts val="0"/>
              </a:spcBef>
              <a:spcAft>
                <a:spcPts val="0"/>
              </a:spcAft>
              <a:defRPr sz="3200">
                <a:solidFill>
                  <a:srgbClr val="FFFFFF"/>
                </a:solidFill>
              </a:defRPr>
            </a:lvl1pPr>
            <a:lvl2pPr marL="284163" indent="-173038">
              <a:lnSpc>
                <a:spcPct val="120000"/>
              </a:lnSpc>
              <a:spcBef>
                <a:spcPts val="0"/>
              </a:spcBef>
              <a:spcAft>
                <a:spcPts val="0"/>
              </a:spcAft>
              <a:buClr>
                <a:schemeClr val="bg1"/>
              </a:buClr>
              <a:buFont typeface="Wingdings" charset="2"/>
              <a:buChar char="§"/>
              <a:defRPr sz="2800">
                <a:solidFill>
                  <a:srgbClr val="FFFFFF"/>
                </a:solidFill>
              </a:defRPr>
            </a:lvl2pPr>
            <a:lvl3pPr marL="517525" indent="-233363">
              <a:lnSpc>
                <a:spcPct val="120000"/>
              </a:lnSpc>
              <a:spcBef>
                <a:spcPts val="0"/>
              </a:spcBef>
              <a:spcAft>
                <a:spcPts val="0"/>
              </a:spcAft>
              <a:buClr>
                <a:schemeClr val="bg1"/>
              </a:buClr>
              <a:buFont typeface="Arial"/>
              <a:buChar char="•"/>
              <a:defRPr sz="2800">
                <a:solidFill>
                  <a:srgbClr val="FFFFFF"/>
                </a:solidFill>
              </a:defRPr>
            </a:lvl3pPr>
            <a:lvl4pPr marL="630238" indent="-233363">
              <a:lnSpc>
                <a:spcPct val="150000"/>
              </a:lnSpc>
              <a:spcBef>
                <a:spcPts val="0"/>
              </a:spcBef>
              <a:spcAft>
                <a:spcPts val="0"/>
              </a:spcAft>
              <a:buClr>
                <a:schemeClr val="bg1"/>
              </a:buClr>
              <a:defRPr sz="2400">
                <a:solidFill>
                  <a:srgbClr val="FFFFFF"/>
                </a:solidFill>
                <a:latin typeface="Corbel"/>
                <a:cs typeface="Corbel"/>
              </a:defRPr>
            </a:lvl4pPr>
            <a:lvl5pPr marL="803275" indent="-285750">
              <a:lnSpc>
                <a:spcPct val="150000"/>
              </a:lnSpc>
              <a:spcBef>
                <a:spcPts val="0"/>
              </a:spcBef>
              <a:spcAft>
                <a:spcPts val="0"/>
              </a:spcAft>
              <a:buClr>
                <a:schemeClr val="bg1"/>
              </a:buClr>
              <a:buSzPct val="75000"/>
              <a:buFont typeface="Arial"/>
              <a:buChar char="•"/>
              <a:defRPr sz="2000">
                <a:solidFill>
                  <a:srgbClr val="FFFFFF"/>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044856"/>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eadline/Text: Reverse Red Logo Sc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0628"/>
            <a:ext cx="12207569" cy="6880171"/>
          </a:xfrm>
          <a:prstGeom prst="rect">
            <a:avLst/>
          </a:prstGeom>
        </p:spPr>
      </p:pic>
      <p:sp>
        <p:nvSpPr>
          <p:cNvPr id="14" name="Title 1"/>
          <p:cNvSpPr>
            <a:spLocks noGrp="1"/>
          </p:cNvSpPr>
          <p:nvPr userDrawn="1">
            <p:ph type="title" hasCustomPrompt="1"/>
          </p:nvPr>
        </p:nvSpPr>
        <p:spPr>
          <a:xfrm>
            <a:off x="1111309" y="1373412"/>
            <a:ext cx="9973236" cy="1177624"/>
          </a:xfrm>
          <a:ln>
            <a:noFill/>
          </a:ln>
        </p:spPr>
        <p:txBody>
          <a:bodyPr lIns="0" tIns="0" rIns="0" bIns="0" anchor="t" anchorCtr="0">
            <a:normAutofit/>
          </a:bodyPr>
          <a:lstStyle>
            <a:lvl1pPr>
              <a:lnSpc>
                <a:spcPct val="100000"/>
              </a:lnSpc>
              <a:defRPr sz="5000" b="1" spc="-100" baseline="0">
                <a:solidFill>
                  <a:schemeClr val="bg1"/>
                </a:solidFill>
              </a:defRPr>
            </a:lvl1pPr>
          </a:lstStyle>
          <a:p>
            <a:r>
              <a:rPr lang="en-US" dirty="0"/>
              <a:t>Click to add slide headline here</a:t>
            </a:r>
          </a:p>
        </p:txBody>
      </p:sp>
      <p:sp>
        <p:nvSpPr>
          <p:cNvPr id="10" name="Text Placeholder 2"/>
          <p:cNvSpPr>
            <a:spLocks noGrp="1"/>
          </p:cNvSpPr>
          <p:nvPr userDrawn="1">
            <p:ph type="body" sz="quarter" idx="12" hasCustomPrompt="1"/>
          </p:nvPr>
        </p:nvSpPr>
        <p:spPr>
          <a:xfrm>
            <a:off x="1113776" y="2697907"/>
            <a:ext cx="9993050" cy="3206238"/>
          </a:xfrm>
          <a:ln>
            <a:noFill/>
          </a:ln>
        </p:spPr>
        <p:txBody>
          <a:bodyPr lIns="0" tIns="0" rIns="0" bIns="0">
            <a:normAutofit/>
          </a:bodyPr>
          <a:lstStyle>
            <a:lvl1pPr>
              <a:lnSpc>
                <a:spcPct val="120000"/>
              </a:lnSpc>
              <a:spcBef>
                <a:spcPts val="0"/>
              </a:spcBef>
              <a:spcAft>
                <a:spcPts val="0"/>
              </a:spcAft>
              <a:defRPr sz="3200">
                <a:solidFill>
                  <a:srgbClr val="FFFFFF"/>
                </a:solidFill>
              </a:defRPr>
            </a:lvl1pPr>
            <a:lvl2pPr marL="284163" indent="-173038">
              <a:lnSpc>
                <a:spcPct val="120000"/>
              </a:lnSpc>
              <a:spcBef>
                <a:spcPts val="0"/>
              </a:spcBef>
              <a:spcAft>
                <a:spcPts val="0"/>
              </a:spcAft>
              <a:buClr>
                <a:schemeClr val="bg1"/>
              </a:buClr>
              <a:buFont typeface="Wingdings" charset="2"/>
              <a:buChar char="§"/>
              <a:defRPr sz="2800">
                <a:solidFill>
                  <a:srgbClr val="FFFFFF"/>
                </a:solidFill>
              </a:defRPr>
            </a:lvl2pPr>
            <a:lvl3pPr marL="517525" indent="-233363">
              <a:lnSpc>
                <a:spcPct val="120000"/>
              </a:lnSpc>
              <a:spcBef>
                <a:spcPts val="0"/>
              </a:spcBef>
              <a:spcAft>
                <a:spcPts val="0"/>
              </a:spcAft>
              <a:buClr>
                <a:schemeClr val="bg1"/>
              </a:buClr>
              <a:buFont typeface="Arial"/>
              <a:buChar char="•"/>
              <a:defRPr sz="2800">
                <a:solidFill>
                  <a:srgbClr val="FFFFFF"/>
                </a:solidFill>
              </a:defRPr>
            </a:lvl3pPr>
            <a:lvl4pPr marL="630238" indent="-233363">
              <a:lnSpc>
                <a:spcPct val="150000"/>
              </a:lnSpc>
              <a:spcBef>
                <a:spcPts val="0"/>
              </a:spcBef>
              <a:spcAft>
                <a:spcPts val="0"/>
              </a:spcAft>
              <a:buClr>
                <a:schemeClr val="bg1"/>
              </a:buClr>
              <a:defRPr sz="2400">
                <a:solidFill>
                  <a:srgbClr val="FFFFFF"/>
                </a:solidFill>
                <a:latin typeface="Corbel"/>
                <a:cs typeface="Corbel"/>
              </a:defRPr>
            </a:lvl4pPr>
            <a:lvl5pPr marL="803275" indent="-285750">
              <a:lnSpc>
                <a:spcPct val="150000"/>
              </a:lnSpc>
              <a:spcBef>
                <a:spcPts val="0"/>
              </a:spcBef>
              <a:spcAft>
                <a:spcPts val="0"/>
              </a:spcAft>
              <a:buClr>
                <a:schemeClr val="bg1"/>
              </a:buClr>
              <a:buSzPct val="75000"/>
              <a:buFont typeface="Arial"/>
              <a:buChar char="•"/>
              <a:defRPr sz="2000">
                <a:solidFill>
                  <a:srgbClr val="FFFFFF"/>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7052975"/>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 slide - Right">
    <p:spTree>
      <p:nvGrpSpPr>
        <p:cNvPr id="1" name=""/>
        <p:cNvGrpSpPr/>
        <p:nvPr/>
      </p:nvGrpSpPr>
      <p:grpSpPr>
        <a:xfrm>
          <a:off x="0" y="0"/>
          <a:ext cx="0" cy="0"/>
          <a:chOff x="0" y="0"/>
          <a:chExt cx="0" cy="0"/>
        </a:xfrm>
      </p:grpSpPr>
      <p:pic>
        <p:nvPicPr>
          <p:cNvPr id="25" name="Picture 4" descr="https://techcrunch.com/wp-content/uploads/2016/04/berlin.jpg">
            <a:extLst>
              <a:ext uri="{FF2B5EF4-FFF2-40B4-BE49-F238E27FC236}">
                <a16:creationId xmlns:a16="http://schemas.microsoft.com/office/drawing/2014/main" id="{17A5774E-059C-4C17-A5EF-32964086EF5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0833" b="4765"/>
          <a:stretch/>
        </p:blipFill>
        <p:spPr bwMode="auto">
          <a:xfrm>
            <a:off x="-18346" y="-20069"/>
            <a:ext cx="12233829" cy="688576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7">
            <a:extLst>
              <a:ext uri="{FF2B5EF4-FFF2-40B4-BE49-F238E27FC236}">
                <a16:creationId xmlns:a16="http://schemas.microsoft.com/office/drawing/2014/main" id="{018A9778-AD94-49ED-82EF-29C4076C6FB3}"/>
              </a:ext>
            </a:extLst>
          </p:cNvPr>
          <p:cNvSpPr/>
          <p:nvPr userDrawn="1"/>
        </p:nvSpPr>
        <p:spPr>
          <a:xfrm>
            <a:off x="677275" y="4306299"/>
            <a:ext cx="1848416" cy="255932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flipH="1">
            <a:off x="5133352" y="270"/>
            <a:ext cx="7080285" cy="5827243"/>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7007314"/>
              <a:gd name="connsiteY0" fmla="*/ 5767186 h 5767186"/>
              <a:gd name="connsiteX1" fmla="*/ 0 w 7007314"/>
              <a:gd name="connsiteY1" fmla="*/ 5743885 h 5767186"/>
              <a:gd name="connsiteX2" fmla="*/ 11652 w 7007314"/>
              <a:gd name="connsiteY2" fmla="*/ 0 h 5767186"/>
              <a:gd name="connsiteX3" fmla="*/ 6979341 w 7007314"/>
              <a:gd name="connsiteY3" fmla="*/ 0 h 5767186"/>
              <a:gd name="connsiteX4" fmla="*/ 7007314 w 7007314"/>
              <a:gd name="connsiteY4" fmla="*/ 3344034 h 5767186"/>
              <a:gd name="connsiteX5" fmla="*/ 4518626 w 7007314"/>
              <a:gd name="connsiteY5" fmla="*/ 5767186 h 5767186"/>
              <a:gd name="connsiteX0" fmla="*/ 4443211 w 7007314"/>
              <a:gd name="connsiteY0" fmla="*/ 5767186 h 5767186"/>
              <a:gd name="connsiteX1" fmla="*/ 0 w 7007314"/>
              <a:gd name="connsiteY1" fmla="*/ 5743885 h 5767186"/>
              <a:gd name="connsiteX2" fmla="*/ 11652 w 7007314"/>
              <a:gd name="connsiteY2" fmla="*/ 0 h 5767186"/>
              <a:gd name="connsiteX3" fmla="*/ 6979341 w 7007314"/>
              <a:gd name="connsiteY3" fmla="*/ 0 h 5767186"/>
              <a:gd name="connsiteX4" fmla="*/ 7007314 w 7007314"/>
              <a:gd name="connsiteY4" fmla="*/ 3344034 h 5767186"/>
              <a:gd name="connsiteX5" fmla="*/ 4443211 w 7007314"/>
              <a:gd name="connsiteY5" fmla="*/ 5767186 h 576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7314" h="5767186">
                <a:moveTo>
                  <a:pt x="4443211" y="5767186"/>
                </a:moveTo>
                <a:lnTo>
                  <a:pt x="0" y="5743885"/>
                </a:lnTo>
                <a:lnTo>
                  <a:pt x="11652" y="0"/>
                </a:lnTo>
                <a:lnTo>
                  <a:pt x="6979341" y="0"/>
                </a:lnTo>
                <a:lnTo>
                  <a:pt x="7007314" y="3344034"/>
                </a:lnTo>
                <a:lnTo>
                  <a:pt x="4443211" y="5767186"/>
                </a:lnTo>
                <a:close/>
              </a:path>
            </a:pathLst>
          </a:custGeom>
          <a:solidFill>
            <a:schemeClr val="accent4">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5" name="Freeform 14"/>
          <p:cNvSpPr/>
          <p:nvPr userDrawn="1"/>
        </p:nvSpPr>
        <p:spPr>
          <a:xfrm flipH="1">
            <a:off x="5412541" y="-9071"/>
            <a:ext cx="6804788" cy="6183464"/>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601776 w 6734656"/>
              <a:gd name="connsiteY2" fmla="*/ 6425930 h 6425930"/>
              <a:gd name="connsiteX3" fmla="*/ 0 w 6734656"/>
              <a:gd name="connsiteY3" fmla="*/ 6425930 h 6425930"/>
              <a:gd name="connsiteX4" fmla="*/ 23303 w 6734656"/>
              <a:gd name="connsiteY4" fmla="*/ 41247 h 64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656" h="6425930">
                <a:moveTo>
                  <a:pt x="6721956" y="0"/>
                </a:moveTo>
                <a:cubicBezTo>
                  <a:pt x="6726189" y="1097281"/>
                  <a:pt x="6730423" y="2194562"/>
                  <a:pt x="6734656" y="3291843"/>
                </a:cubicBezTo>
                <a:lnTo>
                  <a:pt x="3601776" y="6425930"/>
                </a:lnTo>
                <a:lnTo>
                  <a:pt x="0" y="6425930"/>
                </a:lnTo>
                <a:cubicBezTo>
                  <a:pt x="7768" y="4297702"/>
                  <a:pt x="15535" y="2169475"/>
                  <a:pt x="23303" y="41247"/>
                </a:cubicBezTo>
              </a:path>
            </a:pathLst>
          </a:custGeom>
          <a:solidFill>
            <a:schemeClr val="accent5">
              <a:alpha val="80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22" name="Picture Placeholder 21"/>
          <p:cNvSpPr>
            <a:spLocks noGrp="1"/>
          </p:cNvSpPr>
          <p:nvPr>
            <p:ph type="pic" sz="quarter" idx="11"/>
          </p:nvPr>
        </p:nvSpPr>
        <p:spPr>
          <a:xfrm>
            <a:off x="-4037" y="-32659"/>
            <a:ext cx="12208255" cy="6898358"/>
          </a:xfrm>
          <a:custGeom>
            <a:avLst/>
            <a:gdLst>
              <a:gd name="connsiteX0" fmla="*/ 5686 w 12208255"/>
              <a:gd name="connsiteY0" fmla="*/ 0 h 6898358"/>
              <a:gd name="connsiteX1" fmla="*/ 5174534 w 12208255"/>
              <a:gd name="connsiteY1" fmla="*/ 25567 h 6898358"/>
              <a:gd name="connsiteX2" fmla="*/ 5147316 w 12208255"/>
              <a:gd name="connsiteY2" fmla="*/ 3408744 h 6898358"/>
              <a:gd name="connsiteX3" fmla="*/ 7750701 w 12208255"/>
              <a:gd name="connsiteY3" fmla="*/ 5853494 h 6898358"/>
              <a:gd name="connsiteX4" fmla="*/ 8225008 w 12208255"/>
              <a:gd name="connsiteY4" fmla="*/ 5845797 h 6898358"/>
              <a:gd name="connsiteX5" fmla="*/ 8584823 w 12208255"/>
              <a:gd name="connsiteY5" fmla="*/ 6200821 h 6898358"/>
              <a:gd name="connsiteX6" fmla="*/ 12202350 w 12208255"/>
              <a:gd name="connsiteY6" fmla="*/ 6203223 h 6898358"/>
              <a:gd name="connsiteX7" fmla="*/ 12208255 w 12208255"/>
              <a:gd name="connsiteY7" fmla="*/ 6898358 h 6898358"/>
              <a:gd name="connsiteX8" fmla="*/ 2529728 w 12208255"/>
              <a:gd name="connsiteY8" fmla="*/ 6891902 h 6898358"/>
              <a:gd name="connsiteX9" fmla="*/ 2529728 w 12208255"/>
              <a:gd name="connsiteY9" fmla="*/ 4564734 h 6898358"/>
              <a:gd name="connsiteX10" fmla="*/ 681312 w 12208255"/>
              <a:gd name="connsiteY10" fmla="*/ 4564734 h 6898358"/>
              <a:gd name="connsiteX11" fmla="*/ 681312 w 12208255"/>
              <a:gd name="connsiteY11" fmla="*/ 6890669 h 6898358"/>
              <a:gd name="connsiteX12" fmla="*/ 665773 w 12208255"/>
              <a:gd name="connsiteY12" fmla="*/ 6890659 h 6898358"/>
              <a:gd name="connsiteX13" fmla="*/ 4038 w 12208255"/>
              <a:gd name="connsiteY13" fmla="*/ 6896568 h 6898358"/>
              <a:gd name="connsiteX14" fmla="*/ 54 w 12208255"/>
              <a:gd name="connsiteY14" fmla="*/ 6190582 h 6898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8255" h="6898358">
                <a:moveTo>
                  <a:pt x="5686" y="0"/>
                </a:moveTo>
                <a:lnTo>
                  <a:pt x="5174534" y="25567"/>
                </a:lnTo>
                <a:cubicBezTo>
                  <a:pt x="5172516" y="1174458"/>
                  <a:pt x="5149333" y="2259852"/>
                  <a:pt x="5147316" y="3408744"/>
                </a:cubicBezTo>
                <a:lnTo>
                  <a:pt x="7750701" y="5853494"/>
                </a:lnTo>
                <a:lnTo>
                  <a:pt x="8225008" y="5845797"/>
                </a:lnTo>
                <a:lnTo>
                  <a:pt x="8584823" y="6200821"/>
                </a:lnTo>
                <a:lnTo>
                  <a:pt x="12202350" y="6203223"/>
                </a:lnTo>
                <a:cubicBezTo>
                  <a:pt x="12204319" y="6447443"/>
                  <a:pt x="12206286" y="6654139"/>
                  <a:pt x="12208255" y="6898358"/>
                </a:cubicBezTo>
                <a:lnTo>
                  <a:pt x="2529728" y="6891902"/>
                </a:lnTo>
                <a:lnTo>
                  <a:pt x="2529728" y="4564734"/>
                </a:lnTo>
                <a:lnTo>
                  <a:pt x="681312" y="4564734"/>
                </a:lnTo>
                <a:lnTo>
                  <a:pt x="681312" y="6890669"/>
                </a:lnTo>
                <a:lnTo>
                  <a:pt x="665773" y="6890659"/>
                </a:lnTo>
                <a:lnTo>
                  <a:pt x="4038" y="6896568"/>
                </a:lnTo>
                <a:cubicBezTo>
                  <a:pt x="4678" y="6179338"/>
                  <a:pt x="-587" y="6323021"/>
                  <a:pt x="54" y="6190582"/>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
        <p:nvSpPr>
          <p:cNvPr id="17" name="Freeform 16"/>
          <p:cNvSpPr/>
          <p:nvPr userDrawn="1"/>
        </p:nvSpPr>
        <p:spPr>
          <a:xfrm flipH="1">
            <a:off x="5769663" y="-20069"/>
            <a:ext cx="6466033" cy="548503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392" h="5428502">
                <a:moveTo>
                  <a:pt x="0" y="5427244"/>
                </a:moveTo>
                <a:cubicBezTo>
                  <a:pt x="2974" y="3644821"/>
                  <a:pt x="31349" y="1798897"/>
                  <a:pt x="34323" y="16474"/>
                </a:cubicBezTo>
                <a:lnTo>
                  <a:pt x="6399392" y="0"/>
                </a:lnTo>
                <a:cubicBezTo>
                  <a:pt x="6395578" y="987819"/>
                  <a:pt x="6391765" y="2026438"/>
                  <a:pt x="6387951" y="3014257"/>
                </a:cubicBezTo>
                <a:lnTo>
                  <a:pt x="3756481" y="5428502"/>
                </a:lnTo>
              </a:path>
            </a:pathLst>
          </a:custGeom>
          <a:solidFill>
            <a:srgbClr val="07508D">
              <a:alpha val="68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4" name="Title 1"/>
          <p:cNvSpPr>
            <a:spLocks noGrp="1"/>
          </p:cNvSpPr>
          <p:nvPr>
            <p:ph type="title" hasCustomPrompt="1"/>
          </p:nvPr>
        </p:nvSpPr>
        <p:spPr>
          <a:xfrm>
            <a:off x="6560957" y="471725"/>
            <a:ext cx="5201649" cy="2502190"/>
          </a:xfrm>
          <a:ln>
            <a:noFill/>
          </a:ln>
        </p:spPr>
        <p:txBody>
          <a:bodyPr lIns="0" tIns="0" rIns="0" bIns="0" anchor="t" anchorCtr="0">
            <a:normAutofit/>
          </a:bodyPr>
          <a:lstStyle>
            <a:lvl1pPr algn="r">
              <a:lnSpc>
                <a:spcPct val="100000"/>
              </a:lnSpc>
              <a:defRPr sz="5800" b="1" baseline="0">
                <a:solidFill>
                  <a:schemeClr val="bg1"/>
                </a:solidFill>
              </a:defRPr>
            </a:lvl1pPr>
          </a:lstStyle>
          <a:p>
            <a:r>
              <a:rPr lang="en-US" dirty="0"/>
              <a:t>Click to add headline for the title slide here</a:t>
            </a:r>
          </a:p>
        </p:txBody>
      </p:sp>
      <p:sp>
        <p:nvSpPr>
          <p:cNvPr id="18" name="Text Placeholder 3"/>
          <p:cNvSpPr>
            <a:spLocks noGrp="1"/>
          </p:cNvSpPr>
          <p:nvPr>
            <p:ph type="body" sz="quarter" idx="12" hasCustomPrompt="1"/>
          </p:nvPr>
        </p:nvSpPr>
        <p:spPr>
          <a:xfrm>
            <a:off x="7726792" y="3404870"/>
            <a:ext cx="4020198" cy="426300"/>
          </a:xfrm>
          <a:ln>
            <a:noFill/>
          </a:ln>
        </p:spPr>
        <p:txBody>
          <a:bodyPr lIns="0" tIns="0" rIns="0" bIns="0">
            <a:normAutofit/>
          </a:bodyPr>
          <a:lstStyle>
            <a:lvl1pPr algn="r">
              <a:spcBef>
                <a:spcPts val="0"/>
              </a:spcBef>
              <a:spcAft>
                <a:spcPts val="0"/>
              </a:spcAft>
              <a:buFontTx/>
              <a:buNone/>
              <a:defRPr sz="2400" b="1" baseline="0">
                <a:solidFill>
                  <a:srgbClr val="FFFFFF"/>
                </a:solidFill>
                <a:latin typeface="Corbel"/>
                <a:cs typeface="Corbel"/>
              </a:defRPr>
            </a:lvl1pPr>
            <a:lvl2pPr marL="453521" indent="0">
              <a:buFontTx/>
              <a:buNone/>
              <a:defRPr>
                <a:solidFill>
                  <a:srgbClr val="FFFFFF"/>
                </a:solidFill>
              </a:defRPr>
            </a:lvl2pPr>
            <a:lvl3pPr marL="849452" indent="0">
              <a:buFontTx/>
              <a:buNone/>
              <a:defRPr>
                <a:solidFill>
                  <a:srgbClr val="FFFFFF"/>
                </a:solidFill>
              </a:defRPr>
            </a:lvl3pPr>
            <a:lvl4pPr marL="1216588" indent="0">
              <a:buFontTx/>
              <a:buNone/>
              <a:defRPr>
                <a:solidFill>
                  <a:srgbClr val="FFFFFF"/>
                </a:solidFill>
              </a:defRPr>
            </a:lvl4pPr>
            <a:lvl5pPr marL="1828480" indent="0">
              <a:buFontTx/>
              <a:buNone/>
              <a:defRPr>
                <a:solidFill>
                  <a:srgbClr val="FFFFFF"/>
                </a:solidFill>
              </a:defRPr>
            </a:lvl5pPr>
          </a:lstStyle>
          <a:p>
            <a:pPr lvl="0"/>
            <a:r>
              <a:rPr lang="en-US" dirty="0"/>
              <a:t>[your name]</a:t>
            </a:r>
          </a:p>
        </p:txBody>
      </p:sp>
      <p:sp>
        <p:nvSpPr>
          <p:cNvPr id="21" name="Text Placeholder 3"/>
          <p:cNvSpPr>
            <a:spLocks noGrp="1"/>
          </p:cNvSpPr>
          <p:nvPr>
            <p:ph type="body" sz="quarter" idx="13" hasCustomPrompt="1"/>
          </p:nvPr>
        </p:nvSpPr>
        <p:spPr>
          <a:xfrm>
            <a:off x="7726792" y="3840511"/>
            <a:ext cx="4020198" cy="426300"/>
          </a:xfrm>
          <a:ln>
            <a:noFill/>
          </a:ln>
        </p:spPr>
        <p:txBody>
          <a:bodyPr lIns="0" tIns="0" rIns="0" bIns="0">
            <a:normAutofit/>
          </a:bodyPr>
          <a:lstStyle>
            <a:lvl1pPr algn="r">
              <a:spcBef>
                <a:spcPts val="0"/>
              </a:spcBef>
              <a:spcAft>
                <a:spcPts val="0"/>
              </a:spcAft>
              <a:buFontTx/>
              <a:buNone/>
              <a:defRPr sz="2400" baseline="0">
                <a:solidFill>
                  <a:srgbClr val="FFFFFF"/>
                </a:solidFill>
                <a:latin typeface="Corbel"/>
                <a:cs typeface="Corbel"/>
              </a:defRPr>
            </a:lvl1pPr>
            <a:lvl2pPr marL="453521" indent="0">
              <a:buFontTx/>
              <a:buNone/>
              <a:defRPr>
                <a:solidFill>
                  <a:srgbClr val="FFFFFF"/>
                </a:solidFill>
              </a:defRPr>
            </a:lvl2pPr>
            <a:lvl3pPr marL="849452" indent="0">
              <a:buFontTx/>
              <a:buNone/>
              <a:defRPr>
                <a:solidFill>
                  <a:srgbClr val="FFFFFF"/>
                </a:solidFill>
              </a:defRPr>
            </a:lvl3pPr>
            <a:lvl4pPr marL="1216588" indent="0">
              <a:buFontTx/>
              <a:buNone/>
              <a:defRPr>
                <a:solidFill>
                  <a:srgbClr val="FFFFFF"/>
                </a:solidFill>
              </a:defRPr>
            </a:lvl4pPr>
            <a:lvl5pPr marL="1828480" indent="0">
              <a:buFontTx/>
              <a:buNone/>
              <a:defRPr>
                <a:solidFill>
                  <a:srgbClr val="FFFFFF"/>
                </a:solidFill>
              </a:defRPr>
            </a:lvl5pPr>
          </a:lstStyle>
          <a:p>
            <a:pPr lvl="0"/>
            <a:fld id="{EFA65662-1CAB-43AA-AB55-D00332877BF4}" type="datetime4">
              <a:rPr lang="en-US" smtClean="0"/>
              <a:t>March 30, 2016</a:t>
            </a:fld>
            <a:endParaRPr lang="en-US" dirty="0"/>
          </a:p>
        </p:txBody>
      </p:sp>
      <p:sp>
        <p:nvSpPr>
          <p:cNvPr id="23" name="Text Placeholder 3"/>
          <p:cNvSpPr>
            <a:spLocks noGrp="1"/>
          </p:cNvSpPr>
          <p:nvPr>
            <p:ph type="body" sz="quarter" idx="14" hasCustomPrompt="1"/>
          </p:nvPr>
        </p:nvSpPr>
        <p:spPr>
          <a:xfrm>
            <a:off x="8704689" y="4652737"/>
            <a:ext cx="3057917" cy="426300"/>
          </a:xfrm>
          <a:ln>
            <a:noFill/>
          </a:ln>
        </p:spPr>
        <p:txBody>
          <a:bodyPr lIns="0" tIns="0" rIns="0" bIns="0">
            <a:normAutofit/>
          </a:bodyPr>
          <a:lstStyle>
            <a:lvl1pPr algn="r">
              <a:spcBef>
                <a:spcPts val="0"/>
              </a:spcBef>
              <a:spcAft>
                <a:spcPts val="0"/>
              </a:spcAft>
              <a:buFontTx/>
              <a:buNone/>
              <a:defRPr sz="2400" baseline="0">
                <a:solidFill>
                  <a:srgbClr val="FFFFFF"/>
                </a:solidFill>
                <a:latin typeface="Corbel"/>
                <a:cs typeface="Corbel"/>
              </a:defRPr>
            </a:lvl1pPr>
            <a:lvl2pPr marL="453521" indent="0">
              <a:buFontTx/>
              <a:buNone/>
              <a:defRPr>
                <a:solidFill>
                  <a:srgbClr val="FFFFFF"/>
                </a:solidFill>
              </a:defRPr>
            </a:lvl2pPr>
            <a:lvl3pPr marL="849452" indent="0">
              <a:buFontTx/>
              <a:buNone/>
              <a:defRPr>
                <a:solidFill>
                  <a:srgbClr val="FFFFFF"/>
                </a:solidFill>
              </a:defRPr>
            </a:lvl3pPr>
            <a:lvl4pPr marL="1216588" indent="0">
              <a:buFontTx/>
              <a:buNone/>
              <a:defRPr>
                <a:solidFill>
                  <a:srgbClr val="FFFFFF"/>
                </a:solidFill>
              </a:defRPr>
            </a:lvl4pPr>
            <a:lvl5pPr marL="1828480" indent="0">
              <a:buFontTx/>
              <a:buNone/>
              <a:defRPr>
                <a:solidFill>
                  <a:srgbClr val="FFFFFF"/>
                </a:solidFill>
              </a:defRPr>
            </a:lvl5pPr>
          </a:lstStyle>
          <a:p>
            <a:pPr lvl="0"/>
            <a:r>
              <a:rPr lang="en-US" dirty="0"/>
              <a:t>#</a:t>
            </a:r>
            <a:r>
              <a:rPr lang="en-US" dirty="0" err="1"/>
              <a:t>sugcon</a:t>
            </a:r>
            <a:endParaRPr lang="en-US" dirty="0"/>
          </a:p>
        </p:txBody>
      </p:sp>
      <p:pic>
        <p:nvPicPr>
          <p:cNvPr id="27" name="Afbeelding 26">
            <a:extLst>
              <a:ext uri="{FF2B5EF4-FFF2-40B4-BE49-F238E27FC236}">
                <a16:creationId xmlns:a16="http://schemas.microsoft.com/office/drawing/2014/main" id="{24BE27A4-F084-4870-8C08-D4442286051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3771" y="4532075"/>
            <a:ext cx="1795423" cy="2105719"/>
          </a:xfrm>
          <a:prstGeom prst="rect">
            <a:avLst/>
          </a:prstGeom>
        </p:spPr>
      </p:pic>
      <p:grpSp>
        <p:nvGrpSpPr>
          <p:cNvPr id="29" name="Groep 28">
            <a:extLst>
              <a:ext uri="{FF2B5EF4-FFF2-40B4-BE49-F238E27FC236}">
                <a16:creationId xmlns:a16="http://schemas.microsoft.com/office/drawing/2014/main" id="{96568B50-596C-40A8-B241-B8014B3C31EB}"/>
              </a:ext>
            </a:extLst>
          </p:cNvPr>
          <p:cNvGrpSpPr/>
          <p:nvPr userDrawn="1"/>
        </p:nvGrpSpPr>
        <p:grpSpPr>
          <a:xfrm>
            <a:off x="1096778" y="4060898"/>
            <a:ext cx="1009407" cy="688576"/>
            <a:chOff x="4475088" y="-1989897"/>
            <a:chExt cx="1009407" cy="688576"/>
          </a:xfrm>
        </p:grpSpPr>
        <p:grpSp>
          <p:nvGrpSpPr>
            <p:cNvPr id="30" name="Groep 29">
              <a:extLst>
                <a:ext uri="{FF2B5EF4-FFF2-40B4-BE49-F238E27FC236}">
                  <a16:creationId xmlns:a16="http://schemas.microsoft.com/office/drawing/2014/main" id="{9CE3024E-72C1-4D80-976A-09E5265175C0}"/>
                </a:ext>
              </a:extLst>
            </p:cNvPr>
            <p:cNvGrpSpPr/>
            <p:nvPr userDrawn="1"/>
          </p:nvGrpSpPr>
          <p:grpSpPr>
            <a:xfrm>
              <a:off x="4475088" y="-1877223"/>
              <a:ext cx="1009407" cy="287670"/>
              <a:chOff x="4475088" y="-1826566"/>
              <a:chExt cx="1009407" cy="287670"/>
            </a:xfrm>
            <a:effectLst>
              <a:outerShdw blurRad="63500" sx="102000" sy="102000" algn="ctr" rotWithShape="0">
                <a:prstClr val="black">
                  <a:alpha val="40000"/>
                </a:prstClr>
              </a:outerShdw>
            </a:effectLst>
          </p:grpSpPr>
          <p:sp>
            <p:nvSpPr>
              <p:cNvPr id="36" name="Ster: 5 punten 35">
                <a:extLst>
                  <a:ext uri="{FF2B5EF4-FFF2-40B4-BE49-F238E27FC236}">
                    <a16:creationId xmlns:a16="http://schemas.microsoft.com/office/drawing/2014/main" id="{118AF744-BB83-4DCD-8B34-2492F5148C1E}"/>
                  </a:ext>
                </a:extLst>
              </p:cNvPr>
              <p:cNvSpPr/>
              <p:nvPr userDrawn="1"/>
            </p:nvSpPr>
            <p:spPr>
              <a:xfrm>
                <a:off x="5199323" y="-1826566"/>
                <a:ext cx="285172" cy="285172"/>
              </a:xfrm>
              <a:prstGeom prst="star5">
                <a:avLst>
                  <a:gd name="adj" fmla="val 26763"/>
                  <a:gd name="hf" fmla="val 105146"/>
                  <a:gd name="vf" fmla="val 110557"/>
                </a:avLst>
              </a:prstGeom>
              <a:solidFill>
                <a:srgbClr val="7E3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Ster: 5 punten 36">
                <a:extLst>
                  <a:ext uri="{FF2B5EF4-FFF2-40B4-BE49-F238E27FC236}">
                    <a16:creationId xmlns:a16="http://schemas.microsoft.com/office/drawing/2014/main" id="{54B8244E-8388-4D16-AFD7-F85F49646EE3}"/>
                  </a:ext>
                </a:extLst>
              </p:cNvPr>
              <p:cNvSpPr/>
              <p:nvPr userDrawn="1"/>
            </p:nvSpPr>
            <p:spPr>
              <a:xfrm>
                <a:off x="4475088" y="-1824068"/>
                <a:ext cx="285172" cy="285172"/>
              </a:xfrm>
              <a:prstGeom prst="star5">
                <a:avLst>
                  <a:gd name="adj" fmla="val 26763"/>
                  <a:gd name="hf" fmla="val 105146"/>
                  <a:gd name="vf" fmla="val 110557"/>
                </a:avLst>
              </a:prstGeom>
              <a:solidFill>
                <a:srgbClr val="7E3D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a:p>
            </p:txBody>
          </p:sp>
        </p:grpSp>
        <p:grpSp>
          <p:nvGrpSpPr>
            <p:cNvPr id="31" name="Groep 30">
              <a:extLst>
                <a:ext uri="{FF2B5EF4-FFF2-40B4-BE49-F238E27FC236}">
                  <a16:creationId xmlns:a16="http://schemas.microsoft.com/office/drawing/2014/main" id="{8BA015A4-E5FB-494B-87A6-9AF143F1530A}"/>
                </a:ext>
              </a:extLst>
            </p:cNvPr>
            <p:cNvGrpSpPr/>
            <p:nvPr userDrawn="1"/>
          </p:nvGrpSpPr>
          <p:grpSpPr>
            <a:xfrm>
              <a:off x="4584276" y="-1918212"/>
              <a:ext cx="791032" cy="369648"/>
              <a:chOff x="4584276" y="-1887461"/>
              <a:chExt cx="791032" cy="369648"/>
            </a:xfrm>
            <a:effectLst>
              <a:outerShdw blurRad="63500" sx="102000" sy="102000" algn="ctr" rotWithShape="0">
                <a:prstClr val="black">
                  <a:alpha val="40000"/>
                </a:prstClr>
              </a:outerShdw>
            </a:effectLst>
          </p:grpSpPr>
          <p:sp>
            <p:nvSpPr>
              <p:cNvPr id="34" name="Ster: 5 punten 33">
                <a:extLst>
                  <a:ext uri="{FF2B5EF4-FFF2-40B4-BE49-F238E27FC236}">
                    <a16:creationId xmlns:a16="http://schemas.microsoft.com/office/drawing/2014/main" id="{55E7DDF9-320F-46AA-B64E-2F79F7A6F468}"/>
                  </a:ext>
                </a:extLst>
              </p:cNvPr>
              <p:cNvSpPr/>
              <p:nvPr userDrawn="1"/>
            </p:nvSpPr>
            <p:spPr>
              <a:xfrm>
                <a:off x="5020978" y="-1872143"/>
                <a:ext cx="354330" cy="354330"/>
              </a:xfrm>
              <a:prstGeom prst="star5">
                <a:avLst>
                  <a:gd name="adj" fmla="val 26763"/>
                  <a:gd name="hf" fmla="val 105146"/>
                  <a:gd name="vf" fmla="val 110557"/>
                </a:avLst>
              </a:prstGeom>
              <a:solidFill>
                <a:srgbClr val="E6A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Ster: 5 punten 34">
                <a:extLst>
                  <a:ext uri="{FF2B5EF4-FFF2-40B4-BE49-F238E27FC236}">
                    <a16:creationId xmlns:a16="http://schemas.microsoft.com/office/drawing/2014/main" id="{6E7CF63E-5035-4E72-8A06-5EE31D08721D}"/>
                  </a:ext>
                </a:extLst>
              </p:cNvPr>
              <p:cNvSpPr/>
              <p:nvPr userDrawn="1"/>
            </p:nvSpPr>
            <p:spPr>
              <a:xfrm>
                <a:off x="4584276" y="-1887461"/>
                <a:ext cx="354330" cy="354330"/>
              </a:xfrm>
              <a:prstGeom prst="star5">
                <a:avLst>
                  <a:gd name="adj" fmla="val 26763"/>
                  <a:gd name="hf" fmla="val 105146"/>
                  <a:gd name="vf" fmla="val 110557"/>
                </a:avLst>
              </a:prstGeom>
              <a:solidFill>
                <a:srgbClr val="E6A6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a:p>
            </p:txBody>
          </p:sp>
        </p:grpSp>
        <p:sp>
          <p:nvSpPr>
            <p:cNvPr id="32" name="Ster: 5 punten 31">
              <a:extLst>
                <a:ext uri="{FF2B5EF4-FFF2-40B4-BE49-F238E27FC236}">
                  <a16:creationId xmlns:a16="http://schemas.microsoft.com/office/drawing/2014/main" id="{067D492F-535D-47AC-9C1F-CFA10FA54075}"/>
                </a:ext>
              </a:extLst>
            </p:cNvPr>
            <p:cNvSpPr/>
            <p:nvPr userDrawn="1"/>
          </p:nvSpPr>
          <p:spPr>
            <a:xfrm>
              <a:off x="4739762" y="-1989897"/>
              <a:ext cx="513018" cy="513018"/>
            </a:xfrm>
            <a:prstGeom prst="star5">
              <a:avLst>
                <a:gd name="adj" fmla="val 26763"/>
                <a:gd name="hf" fmla="val 105146"/>
                <a:gd name="vf" fmla="val 110557"/>
              </a:avLst>
            </a:prstGeom>
            <a:solidFill>
              <a:srgbClr val="D8742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B0751DF-AC31-4435-9611-3190E9A0D256}"/>
                </a:ext>
              </a:extLst>
            </p:cNvPr>
            <p:cNvSpPr txBox="1"/>
            <p:nvPr userDrawn="1"/>
          </p:nvSpPr>
          <p:spPr>
            <a:xfrm>
              <a:off x="4911744" y="-1950831"/>
              <a:ext cx="364695" cy="649510"/>
            </a:xfrm>
            <a:prstGeom prst="rect">
              <a:avLst/>
            </a:prstGeom>
            <a:ln>
              <a:noFill/>
            </a:ln>
          </p:spPr>
          <p:txBody>
            <a:bodyPr vert="horz" lIns="0" tIns="0" rIns="0" bIns="0" rtlCol="0" anchor="t" anchorCtr="0">
              <a:noAutofit/>
            </a:bodyPr>
            <a:lstStyle>
              <a:lvl1pPr>
                <a:lnSpc>
                  <a:spcPct val="100000"/>
                </a:lnSpc>
                <a:spcBef>
                  <a:spcPct val="0"/>
                </a:spcBef>
                <a:buNone/>
                <a:defRPr sz="5600" b="1" baseline="0">
                  <a:solidFill>
                    <a:schemeClr val="bg1"/>
                  </a:solidFill>
                  <a:latin typeface="Corbel"/>
                  <a:ea typeface="+mj-ea"/>
                  <a:cs typeface="Corbel"/>
                </a:defRPr>
              </a:lvl1pPr>
            </a:lstStyle>
            <a:p>
              <a:pPr lvl="0"/>
              <a:r>
                <a:rPr lang="nl-NL" sz="2400" b="1" dirty="0">
                  <a:solidFill>
                    <a:srgbClr val="F3C239"/>
                  </a:solidFill>
                </a:rPr>
                <a:t>5</a:t>
              </a:r>
            </a:p>
          </p:txBody>
        </p:sp>
      </p:grpSp>
    </p:spTree>
    <p:extLst>
      <p:ext uri="{BB962C8B-B14F-4D97-AF65-F5344CB8AC3E}">
        <p14:creationId xmlns:p14="http://schemas.microsoft.com/office/powerpoint/2010/main" val="162038610"/>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Device-LargeLaptop">
    <p:spTree>
      <p:nvGrpSpPr>
        <p:cNvPr id="1" name=""/>
        <p:cNvGrpSpPr/>
        <p:nvPr/>
      </p:nvGrpSpPr>
      <p:grpSpPr>
        <a:xfrm>
          <a:off x="0" y="0"/>
          <a:ext cx="0" cy="0"/>
          <a:chOff x="0" y="0"/>
          <a:chExt cx="0" cy="0"/>
        </a:xfrm>
      </p:grpSpPr>
      <p:pic>
        <p:nvPicPr>
          <p:cNvPr id="3" name="Picture 2" descr="large-laptop-vecto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2825" y="304800"/>
            <a:ext cx="10691864" cy="6336145"/>
          </a:xfrm>
          <a:prstGeom prst="rect">
            <a:avLst/>
          </a:prstGeom>
        </p:spPr>
      </p:pic>
      <p:sp>
        <p:nvSpPr>
          <p:cNvPr id="42" name="Picture Placeholder 4"/>
          <p:cNvSpPr>
            <a:spLocks noGrp="1"/>
          </p:cNvSpPr>
          <p:nvPr userDrawn="1">
            <p:ph type="pic" sz="quarter" idx="15" hasCustomPrompt="1"/>
          </p:nvPr>
        </p:nvSpPr>
        <p:spPr>
          <a:xfrm>
            <a:off x="2028940" y="636106"/>
            <a:ext cx="8064999" cy="5116464"/>
          </a:xfrm>
          <a:solidFill>
            <a:srgbClr val="0D0D11"/>
          </a:solidFill>
          <a:ln>
            <a:noFill/>
          </a:ln>
        </p:spPr>
        <p:txBody>
          <a:bodyPr>
            <a:normAutofit/>
          </a:bodyPr>
          <a:lstStyle>
            <a:lvl1pPr algn="ctr">
              <a:defRPr sz="1400">
                <a:solidFill>
                  <a:srgbClr val="FFFFFF"/>
                </a:solidFill>
              </a:defRPr>
            </a:lvl1pPr>
          </a:lstStyle>
          <a:p>
            <a:r>
              <a:rPr lang="en-US" dirty="0"/>
              <a:t>Click to add screenshot</a:t>
            </a:r>
          </a:p>
        </p:txBody>
      </p:sp>
    </p:spTree>
    <p:extLst>
      <p:ext uri="{BB962C8B-B14F-4D97-AF65-F5344CB8AC3E}">
        <p14:creationId xmlns:p14="http://schemas.microsoft.com/office/powerpoint/2010/main" val="298528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Tablet">
    <p:spTree>
      <p:nvGrpSpPr>
        <p:cNvPr id="1" name=""/>
        <p:cNvGrpSpPr/>
        <p:nvPr/>
      </p:nvGrpSpPr>
      <p:grpSpPr>
        <a:xfrm>
          <a:off x="0" y="0"/>
          <a:ext cx="0" cy="0"/>
          <a:chOff x="0" y="0"/>
          <a:chExt cx="0" cy="0"/>
        </a:xfrm>
      </p:grpSpPr>
      <p:grpSp>
        <p:nvGrpSpPr>
          <p:cNvPr id="3" name="Group 2"/>
          <p:cNvGrpSpPr/>
          <p:nvPr userDrawn="1"/>
        </p:nvGrpSpPr>
        <p:grpSpPr>
          <a:xfrm>
            <a:off x="7389812" y="1308100"/>
            <a:ext cx="3650147" cy="5011174"/>
            <a:chOff x="3656743" y="3689587"/>
            <a:chExt cx="1589708" cy="2182461"/>
          </a:xfrm>
        </p:grpSpPr>
        <p:grpSp>
          <p:nvGrpSpPr>
            <p:cNvPr id="25" name="Group 24"/>
            <p:cNvGrpSpPr/>
            <p:nvPr userDrawn="1"/>
          </p:nvGrpSpPr>
          <p:grpSpPr>
            <a:xfrm>
              <a:off x="3656743" y="3689587"/>
              <a:ext cx="1589708" cy="2182461"/>
              <a:chOff x="7912960" y="1202154"/>
              <a:chExt cx="2271554" cy="3118547"/>
            </a:xfrm>
          </p:grpSpPr>
          <p:sp>
            <p:nvSpPr>
              <p:cNvPr id="26" name="Rounded Rectangle 25"/>
              <p:cNvSpPr/>
              <p:nvPr/>
            </p:nvSpPr>
            <p:spPr>
              <a:xfrm>
                <a:off x="7912960" y="1202154"/>
                <a:ext cx="2271554" cy="3118547"/>
              </a:xfrm>
              <a:prstGeom prst="roundRect">
                <a:avLst>
                  <a:gd name="adj" fmla="val 7003"/>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7" name="Rounded Rectangle 26"/>
              <p:cNvSpPr/>
              <p:nvPr/>
            </p:nvSpPr>
            <p:spPr>
              <a:xfrm>
                <a:off x="8082867" y="1407768"/>
                <a:ext cx="1935776" cy="2564463"/>
              </a:xfrm>
              <a:prstGeom prst="roundRect">
                <a:avLst>
                  <a:gd name="adj" fmla="val 1315"/>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grpSp>
        <p:sp>
          <p:nvSpPr>
            <p:cNvPr id="28" name="Rectangle 27"/>
            <p:cNvSpPr/>
            <p:nvPr userDrawn="1"/>
          </p:nvSpPr>
          <p:spPr>
            <a:xfrm>
              <a:off x="3781807" y="3849624"/>
              <a:ext cx="1348560" cy="31627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29" name="Rectangle 28"/>
            <p:cNvSpPr/>
            <p:nvPr userDrawn="1"/>
          </p:nvSpPr>
          <p:spPr>
            <a:xfrm>
              <a:off x="3781808" y="4168995"/>
              <a:ext cx="1348560" cy="638699"/>
            </a:xfrm>
            <a:prstGeom prst="rect">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0" name="Rectangle 29"/>
            <p:cNvSpPr/>
            <p:nvPr userDrawn="1"/>
          </p:nvSpPr>
          <p:spPr>
            <a:xfrm>
              <a:off x="3781807" y="4802637"/>
              <a:ext cx="375370" cy="397864"/>
            </a:xfrm>
            <a:prstGeom prst="rect">
              <a:avLst/>
            </a:prstGeom>
            <a:solidFill>
              <a:schemeClr val="accent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1" name="Rectangle 30"/>
            <p:cNvSpPr/>
            <p:nvPr userDrawn="1"/>
          </p:nvSpPr>
          <p:spPr>
            <a:xfrm>
              <a:off x="4157178" y="4801673"/>
              <a:ext cx="973190" cy="826502"/>
            </a:xfrm>
            <a:prstGeom prst="rect">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2" name="Oval 31"/>
            <p:cNvSpPr/>
            <p:nvPr userDrawn="1"/>
          </p:nvSpPr>
          <p:spPr>
            <a:xfrm>
              <a:off x="4386939" y="5690445"/>
              <a:ext cx="119334" cy="119334"/>
            </a:xfrm>
            <a:prstGeom prst="ellipse">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33" name="Rectangle 32"/>
            <p:cNvSpPr/>
            <p:nvPr userDrawn="1"/>
          </p:nvSpPr>
          <p:spPr>
            <a:xfrm>
              <a:off x="3781807" y="5200501"/>
              <a:ext cx="375370" cy="427673"/>
            </a:xfrm>
            <a:prstGeom prst="rect">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grpSp>
      <p:sp>
        <p:nvSpPr>
          <p:cNvPr id="13" name="Content Placeholder 12"/>
          <p:cNvSpPr>
            <a:spLocks noGrp="1"/>
          </p:cNvSpPr>
          <p:nvPr>
            <p:ph sz="quarter" idx="12" hasCustomPrompt="1"/>
          </p:nvPr>
        </p:nvSpPr>
        <p:spPr>
          <a:xfrm>
            <a:off x="558800" y="1330960"/>
            <a:ext cx="5816599" cy="4980940"/>
          </a:xfrm>
          <a:prstGeom prst="rect">
            <a:avLst/>
          </a:prstGeom>
        </p:spPr>
        <p:txBody>
          <a:bodyPr/>
          <a:lstStyle>
            <a:lvl2pPr marL="406400" indent="-228600">
              <a:spcBef>
                <a:spcPts val="0"/>
              </a:spcBef>
              <a:spcAft>
                <a:spcPts val="0"/>
              </a:spcAft>
              <a:buClr>
                <a:schemeClr val="tx1"/>
              </a:buClr>
              <a:buSzPct val="100000"/>
              <a:buFont typeface="Wingdings" charset="2"/>
              <a:buChar char="§"/>
              <a:defRPr sz="2200"/>
            </a:lvl2pPr>
            <a:lvl3pPr marL="635000" indent="-228600">
              <a:spcBef>
                <a:spcPts val="0"/>
              </a:spcBef>
              <a:spcAft>
                <a:spcPts val="0"/>
              </a:spcAft>
              <a:buClr>
                <a:schemeClr val="tx1"/>
              </a:buClr>
              <a:buSzPct val="100000"/>
              <a:buFont typeface="Arial"/>
              <a:buChar char="•"/>
              <a:defRPr sz="2000" baseline="0"/>
            </a:lvl3pPr>
            <a:lvl4pPr marL="798513" indent="-201613">
              <a:buClr>
                <a:schemeClr val="tx1"/>
              </a:buClr>
              <a:buSzPct val="80000"/>
              <a:defRPr sz="1800">
                <a:latin typeface="Corbel"/>
                <a:cs typeface="Corbel"/>
              </a:defRPr>
            </a:lvl4pPr>
            <a:lvl5pPr marL="976313" indent="-227013">
              <a:buClr>
                <a:schemeClr val="tx1"/>
              </a:buClr>
              <a:buSzPct val="80000"/>
              <a:defRPr sz="1600">
                <a:latin typeface="Corbel"/>
              </a:defRPr>
            </a:lvl5pPr>
          </a:lstStyle>
          <a:p>
            <a:pPr lvl="0"/>
            <a:r>
              <a:rPr lang="en-US" dirty="0"/>
              <a:t>Click to add support text/points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Sitecore_logo_tagline_WHT_lr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0332" y="197946"/>
            <a:ext cx="1626761" cy="541853"/>
          </a:xfrm>
          <a:prstGeom prst="rect">
            <a:avLst/>
          </a:prstGeom>
        </p:spPr>
      </p:pic>
      <p:sp>
        <p:nvSpPr>
          <p:cNvPr id="34" name="Slide Number Placeholder 33"/>
          <p:cNvSpPr>
            <a:spLocks noGrp="1"/>
          </p:cNvSpPr>
          <p:nvPr>
            <p:ph type="sldNum" sz="quarter" idx="13"/>
          </p:nvPr>
        </p:nvSpPr>
        <p:spPr/>
        <p:txBody>
          <a:bodyPr/>
          <a:lstStyle/>
          <a:p>
            <a:fld id="{C22AD53A-4A31-1849-8930-A19B857CB4AE}" type="slidenum">
              <a:rPr lang="en-US" smtClean="0"/>
              <a:pPr/>
              <a:t>‹#›</a:t>
            </a:fld>
            <a:endParaRPr lang="en-US"/>
          </a:p>
        </p:txBody>
      </p:sp>
      <p:sp>
        <p:nvSpPr>
          <p:cNvPr id="5" name="Picture Placeholder 4"/>
          <p:cNvSpPr>
            <a:spLocks noGrp="1"/>
          </p:cNvSpPr>
          <p:nvPr userDrawn="1">
            <p:ph type="pic" sz="quarter" idx="14" hasCustomPrompt="1"/>
          </p:nvPr>
        </p:nvSpPr>
        <p:spPr>
          <a:xfrm>
            <a:off x="7670800" y="1658938"/>
            <a:ext cx="3116263" cy="4106862"/>
          </a:xfrm>
          <a:solidFill>
            <a:srgbClr val="0D0D11"/>
          </a:solidFill>
        </p:spPr>
        <p:txBody>
          <a:bodyPr>
            <a:normAutofit/>
          </a:bodyPr>
          <a:lstStyle>
            <a:lvl1pPr algn="ctr">
              <a:defRPr sz="1400">
                <a:solidFill>
                  <a:srgbClr val="FFFFFF"/>
                </a:solidFill>
              </a:defRPr>
            </a:lvl1pPr>
          </a:lstStyle>
          <a:p>
            <a:r>
              <a:rPr lang="en-US" dirty="0"/>
              <a:t>Click to add screenshot</a:t>
            </a:r>
          </a:p>
        </p:txBody>
      </p:sp>
      <p:pic>
        <p:nvPicPr>
          <p:cNvPr id="35" name="Picture 6">
            <a:extLst>
              <a:ext uri="{FF2B5EF4-FFF2-40B4-BE49-F238E27FC236}">
                <a16:creationId xmlns:a16="http://schemas.microsoft.com/office/drawing/2014/main" id="{0FAFD724-17DF-47D6-AB4F-3C2A7925F0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21" name="Text Placeholder 2"/>
          <p:cNvSpPr>
            <a:spLocks noGrp="1"/>
          </p:cNvSpPr>
          <p:nvPr>
            <p:ph type="body" sz="quarter" idx="20" hasCustomPrompt="1"/>
          </p:nvPr>
        </p:nvSpPr>
        <p:spPr>
          <a:xfrm>
            <a:off x="436476" y="161637"/>
            <a:ext cx="9192205" cy="646545"/>
          </a:xfrm>
        </p:spPr>
        <p:txBody>
          <a:bodyPr>
            <a:normAutofit/>
          </a:bodyPr>
          <a:lstStyle>
            <a:lvl1pPr>
              <a:defRPr sz="3000" b="1">
                <a:solidFill>
                  <a:schemeClr val="bg1"/>
                </a:solidFill>
              </a:defRPr>
            </a:lvl1pPr>
          </a:lstStyle>
          <a:p>
            <a:pPr lvl="0"/>
            <a:r>
              <a:rPr lang="en-US" dirty="0"/>
              <a:t>Click to add slide headline here</a:t>
            </a:r>
          </a:p>
        </p:txBody>
      </p:sp>
      <p:pic>
        <p:nvPicPr>
          <p:cNvPr id="24" name="Afbeelding 23">
            <a:extLst>
              <a:ext uri="{FF2B5EF4-FFF2-40B4-BE49-F238E27FC236}">
                <a16:creationId xmlns:a16="http://schemas.microsoft.com/office/drawing/2014/main" id="{A04F798B-40EF-4545-A180-EB9C848499B5}"/>
              </a:ext>
            </a:extLst>
          </p:cNvPr>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361717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Browser">
    <p:spTree>
      <p:nvGrpSpPr>
        <p:cNvPr id="1" name=""/>
        <p:cNvGrpSpPr/>
        <p:nvPr/>
      </p:nvGrpSpPr>
      <p:grpSpPr>
        <a:xfrm>
          <a:off x="0" y="0"/>
          <a:ext cx="0" cy="0"/>
          <a:chOff x="0" y="0"/>
          <a:chExt cx="0" cy="0"/>
        </a:xfrm>
      </p:grpSpPr>
      <p:grpSp>
        <p:nvGrpSpPr>
          <p:cNvPr id="18" name="Group 17"/>
          <p:cNvGrpSpPr/>
          <p:nvPr userDrawn="1"/>
        </p:nvGrpSpPr>
        <p:grpSpPr>
          <a:xfrm>
            <a:off x="5345111" y="1538854"/>
            <a:ext cx="6414345" cy="4553383"/>
            <a:chOff x="6214759" y="1926482"/>
            <a:chExt cx="5517641" cy="3916835"/>
          </a:xfrm>
        </p:grpSpPr>
        <p:sp>
          <p:nvSpPr>
            <p:cNvPr id="19" name="Rounded Rectangle 18"/>
            <p:cNvSpPr/>
            <p:nvPr/>
          </p:nvSpPr>
          <p:spPr>
            <a:xfrm>
              <a:off x="6214759" y="1926482"/>
              <a:ext cx="5517641" cy="3916835"/>
            </a:xfrm>
            <a:prstGeom prst="roundRect">
              <a:avLst>
                <a:gd name="adj" fmla="val 385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0" name="Round Same Side Corner Rectangle 19"/>
            <p:cNvSpPr/>
            <p:nvPr/>
          </p:nvSpPr>
          <p:spPr>
            <a:xfrm>
              <a:off x="7556608" y="2031827"/>
              <a:ext cx="1189877" cy="189966"/>
            </a:xfrm>
            <a:prstGeom prst="round2SameRect">
              <a:avLst>
                <a:gd name="adj1" fmla="val 38485"/>
                <a:gd name="adj2" fmla="val 0"/>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1" name="Round Same Side Corner Rectangle 20"/>
            <p:cNvSpPr/>
            <p:nvPr/>
          </p:nvSpPr>
          <p:spPr>
            <a:xfrm>
              <a:off x="6418540" y="2031827"/>
              <a:ext cx="1189877" cy="189966"/>
            </a:xfrm>
            <a:prstGeom prst="round2SameRect">
              <a:avLst>
                <a:gd name="adj1" fmla="val 38485"/>
                <a:gd name="adj2" fmla="val 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2" name="Rectangle 21"/>
            <p:cNvSpPr/>
            <p:nvPr/>
          </p:nvSpPr>
          <p:spPr>
            <a:xfrm>
              <a:off x="6282111" y="2190708"/>
              <a:ext cx="5382938" cy="29530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3" name="Round Same Side Corner Rectangle 22"/>
            <p:cNvSpPr/>
            <p:nvPr/>
          </p:nvSpPr>
          <p:spPr>
            <a:xfrm flipV="1">
              <a:off x="6282110" y="2483967"/>
              <a:ext cx="5382938" cy="3248738"/>
            </a:xfrm>
            <a:prstGeom prst="round2SameRect">
              <a:avLst>
                <a:gd name="adj1" fmla="val 2564"/>
                <a:gd name="adj2" fmla="val 0"/>
              </a:avLst>
            </a:prstGeom>
            <a:solidFill>
              <a:srgbClr val="CCCC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4" name="Freeform 23"/>
            <p:cNvSpPr/>
            <p:nvPr/>
          </p:nvSpPr>
          <p:spPr>
            <a:xfrm>
              <a:off x="6381195" y="2277163"/>
              <a:ext cx="77930" cy="127147"/>
            </a:xfrm>
            <a:custGeom>
              <a:avLst/>
              <a:gdLst>
                <a:gd name="connsiteX0" fmla="*/ 78581 w 78581"/>
                <a:gd name="connsiteY0" fmla="*/ 0 h 147637"/>
                <a:gd name="connsiteX1" fmla="*/ 78581 w 78581"/>
                <a:gd name="connsiteY1" fmla="*/ 147637 h 147637"/>
                <a:gd name="connsiteX2" fmla="*/ 0 w 78581"/>
                <a:gd name="connsiteY2" fmla="*/ 69056 h 147637"/>
                <a:gd name="connsiteX3" fmla="*/ 78581 w 78581"/>
                <a:gd name="connsiteY3" fmla="*/ 0 h 147637"/>
                <a:gd name="connsiteX0" fmla="*/ 88106 w 88106"/>
                <a:gd name="connsiteY0" fmla="*/ 0 h 147637"/>
                <a:gd name="connsiteX1" fmla="*/ 88106 w 88106"/>
                <a:gd name="connsiteY1" fmla="*/ 147637 h 147637"/>
                <a:gd name="connsiteX2" fmla="*/ 0 w 88106"/>
                <a:gd name="connsiteY2" fmla="*/ 73819 h 147637"/>
                <a:gd name="connsiteX3" fmla="*/ 88106 w 88106"/>
                <a:gd name="connsiteY3" fmla="*/ 0 h 147637"/>
                <a:gd name="connsiteX0" fmla="*/ 90488 w 90488"/>
                <a:gd name="connsiteY0" fmla="*/ 0 h 147637"/>
                <a:gd name="connsiteX1" fmla="*/ 90488 w 90488"/>
                <a:gd name="connsiteY1" fmla="*/ 147637 h 147637"/>
                <a:gd name="connsiteX2" fmla="*/ 0 w 90488"/>
                <a:gd name="connsiteY2" fmla="*/ 80963 h 147637"/>
                <a:gd name="connsiteX3" fmla="*/ 90488 w 90488"/>
                <a:gd name="connsiteY3" fmla="*/ 0 h 147637"/>
                <a:gd name="connsiteX0" fmla="*/ 90488 w 90488"/>
                <a:gd name="connsiteY0" fmla="*/ 0 h 147637"/>
                <a:gd name="connsiteX1" fmla="*/ 90488 w 90488"/>
                <a:gd name="connsiteY1" fmla="*/ 147637 h 147637"/>
                <a:gd name="connsiteX2" fmla="*/ 0 w 90488"/>
                <a:gd name="connsiteY2" fmla="*/ 73819 h 147637"/>
                <a:gd name="connsiteX3" fmla="*/ 90488 w 90488"/>
                <a:gd name="connsiteY3" fmla="*/ 0 h 147637"/>
              </a:gdLst>
              <a:ahLst/>
              <a:cxnLst>
                <a:cxn ang="0">
                  <a:pos x="connsiteX0" y="connsiteY0"/>
                </a:cxn>
                <a:cxn ang="0">
                  <a:pos x="connsiteX1" y="connsiteY1"/>
                </a:cxn>
                <a:cxn ang="0">
                  <a:pos x="connsiteX2" y="connsiteY2"/>
                </a:cxn>
                <a:cxn ang="0">
                  <a:pos x="connsiteX3" y="connsiteY3"/>
                </a:cxn>
              </a:cxnLst>
              <a:rect l="l" t="t" r="r" b="b"/>
              <a:pathLst>
                <a:path w="90488" h="147637">
                  <a:moveTo>
                    <a:pt x="90488" y="0"/>
                  </a:moveTo>
                  <a:lnTo>
                    <a:pt x="90488" y="147637"/>
                  </a:lnTo>
                  <a:lnTo>
                    <a:pt x="0" y="73819"/>
                  </a:lnTo>
                  <a:lnTo>
                    <a:pt x="90488"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5" name="Freeform 24"/>
            <p:cNvSpPr/>
            <p:nvPr/>
          </p:nvSpPr>
          <p:spPr>
            <a:xfrm flipH="1">
              <a:off x="6571159" y="2277163"/>
              <a:ext cx="77930" cy="127147"/>
            </a:xfrm>
            <a:custGeom>
              <a:avLst/>
              <a:gdLst>
                <a:gd name="connsiteX0" fmla="*/ 78581 w 78581"/>
                <a:gd name="connsiteY0" fmla="*/ 0 h 147637"/>
                <a:gd name="connsiteX1" fmla="*/ 78581 w 78581"/>
                <a:gd name="connsiteY1" fmla="*/ 147637 h 147637"/>
                <a:gd name="connsiteX2" fmla="*/ 0 w 78581"/>
                <a:gd name="connsiteY2" fmla="*/ 69056 h 147637"/>
                <a:gd name="connsiteX3" fmla="*/ 78581 w 78581"/>
                <a:gd name="connsiteY3" fmla="*/ 0 h 147637"/>
                <a:gd name="connsiteX0" fmla="*/ 88106 w 88106"/>
                <a:gd name="connsiteY0" fmla="*/ 0 h 147637"/>
                <a:gd name="connsiteX1" fmla="*/ 88106 w 88106"/>
                <a:gd name="connsiteY1" fmla="*/ 147637 h 147637"/>
                <a:gd name="connsiteX2" fmla="*/ 0 w 88106"/>
                <a:gd name="connsiteY2" fmla="*/ 73819 h 147637"/>
                <a:gd name="connsiteX3" fmla="*/ 88106 w 88106"/>
                <a:gd name="connsiteY3" fmla="*/ 0 h 147637"/>
                <a:gd name="connsiteX0" fmla="*/ 90488 w 90488"/>
                <a:gd name="connsiteY0" fmla="*/ 0 h 147637"/>
                <a:gd name="connsiteX1" fmla="*/ 90488 w 90488"/>
                <a:gd name="connsiteY1" fmla="*/ 147637 h 147637"/>
                <a:gd name="connsiteX2" fmla="*/ 0 w 90488"/>
                <a:gd name="connsiteY2" fmla="*/ 80963 h 147637"/>
                <a:gd name="connsiteX3" fmla="*/ 90488 w 90488"/>
                <a:gd name="connsiteY3" fmla="*/ 0 h 147637"/>
                <a:gd name="connsiteX0" fmla="*/ 90488 w 90488"/>
                <a:gd name="connsiteY0" fmla="*/ 0 h 147637"/>
                <a:gd name="connsiteX1" fmla="*/ 90488 w 90488"/>
                <a:gd name="connsiteY1" fmla="*/ 147637 h 147637"/>
                <a:gd name="connsiteX2" fmla="*/ 0 w 90488"/>
                <a:gd name="connsiteY2" fmla="*/ 73819 h 147637"/>
                <a:gd name="connsiteX3" fmla="*/ 90488 w 90488"/>
                <a:gd name="connsiteY3" fmla="*/ 0 h 147637"/>
              </a:gdLst>
              <a:ahLst/>
              <a:cxnLst>
                <a:cxn ang="0">
                  <a:pos x="connsiteX0" y="connsiteY0"/>
                </a:cxn>
                <a:cxn ang="0">
                  <a:pos x="connsiteX1" y="connsiteY1"/>
                </a:cxn>
                <a:cxn ang="0">
                  <a:pos x="connsiteX2" y="connsiteY2"/>
                </a:cxn>
                <a:cxn ang="0">
                  <a:pos x="connsiteX3" y="connsiteY3"/>
                </a:cxn>
              </a:cxnLst>
              <a:rect l="l" t="t" r="r" b="b"/>
              <a:pathLst>
                <a:path w="90488" h="147637">
                  <a:moveTo>
                    <a:pt x="90488" y="0"/>
                  </a:moveTo>
                  <a:lnTo>
                    <a:pt x="90488" y="147637"/>
                  </a:lnTo>
                  <a:lnTo>
                    <a:pt x="0" y="73819"/>
                  </a:lnTo>
                  <a:lnTo>
                    <a:pt x="90488"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6" name="Oval 25"/>
            <p:cNvSpPr/>
            <p:nvPr/>
          </p:nvSpPr>
          <p:spPr>
            <a:xfrm>
              <a:off x="11519049" y="2014035"/>
              <a:ext cx="98437" cy="98437"/>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7" name="Oval 26"/>
            <p:cNvSpPr/>
            <p:nvPr/>
          </p:nvSpPr>
          <p:spPr>
            <a:xfrm>
              <a:off x="11381371" y="2014035"/>
              <a:ext cx="98437" cy="98437"/>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8" name="Oval 27"/>
            <p:cNvSpPr/>
            <p:nvPr/>
          </p:nvSpPr>
          <p:spPr>
            <a:xfrm>
              <a:off x="11243693" y="2014035"/>
              <a:ext cx="98437" cy="98437"/>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9" name="Rectangle 28"/>
            <p:cNvSpPr/>
            <p:nvPr/>
          </p:nvSpPr>
          <p:spPr>
            <a:xfrm>
              <a:off x="6761123" y="2246402"/>
              <a:ext cx="4763395" cy="200976"/>
            </a:xfrm>
            <a:prstGeom prst="rect">
              <a:avLst/>
            </a:prstGeom>
            <a:solidFill>
              <a:srgbClr val="BFBF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30" name="Rectangle 29"/>
            <p:cNvSpPr/>
            <p:nvPr/>
          </p:nvSpPr>
          <p:spPr>
            <a:xfrm>
              <a:off x="6778295" y="2258382"/>
              <a:ext cx="4733126" cy="17906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31" name="Oval 30"/>
            <p:cNvSpPr/>
            <p:nvPr/>
          </p:nvSpPr>
          <p:spPr>
            <a:xfrm>
              <a:off x="6811095" y="2291031"/>
              <a:ext cx="71241" cy="72210"/>
            </a:xfrm>
            <a:prstGeom prst="ellipse">
              <a:avLst/>
            </a:prstGeom>
            <a:solidFill>
              <a:schemeClr val="bg1"/>
            </a:solidFill>
            <a:ln w="190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cxnSp>
          <p:nvCxnSpPr>
            <p:cNvPr id="32" name="Straight Connector 31"/>
            <p:cNvCxnSpPr>
              <a:endCxn id="31" idx="5"/>
            </p:cNvCxnSpPr>
            <p:nvPr/>
          </p:nvCxnSpPr>
          <p:spPr>
            <a:xfrm flipH="1" flipV="1">
              <a:off x="6871903" y="2352667"/>
              <a:ext cx="48535" cy="51644"/>
            </a:xfrm>
            <a:prstGeom prst="line">
              <a:avLst/>
            </a:prstGeom>
            <a:solidFill>
              <a:schemeClr val="bg1"/>
            </a:solidFill>
            <a:ln w="1905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sp>
          <p:nvSpPr>
            <p:cNvPr id="33" name="Rectangle 32"/>
            <p:cNvSpPr/>
            <p:nvPr/>
          </p:nvSpPr>
          <p:spPr>
            <a:xfrm>
              <a:off x="6295078" y="2502316"/>
              <a:ext cx="5349240" cy="574443"/>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4" name="Rectangle 33"/>
            <p:cNvSpPr/>
            <p:nvPr/>
          </p:nvSpPr>
          <p:spPr>
            <a:xfrm>
              <a:off x="6295078" y="3082391"/>
              <a:ext cx="5349240" cy="1160071"/>
            </a:xfrm>
            <a:prstGeom prst="rect">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5" name="Rectangle 34"/>
            <p:cNvSpPr/>
            <p:nvPr/>
          </p:nvSpPr>
          <p:spPr>
            <a:xfrm>
              <a:off x="6295077" y="4233277"/>
              <a:ext cx="1488955" cy="1499427"/>
            </a:xfrm>
            <a:prstGeom prst="rect">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6" name="Rectangle 35"/>
            <p:cNvSpPr/>
            <p:nvPr/>
          </p:nvSpPr>
          <p:spPr>
            <a:xfrm>
              <a:off x="7784033" y="4233277"/>
              <a:ext cx="3860286" cy="1499427"/>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grpSp>
      <p:sp>
        <p:nvSpPr>
          <p:cNvPr id="2" name="Slide Number Placeholder 1"/>
          <p:cNvSpPr>
            <a:spLocks noGrp="1"/>
          </p:cNvSpPr>
          <p:nvPr>
            <p:ph type="sldNum" sz="quarter" idx="14"/>
          </p:nvPr>
        </p:nvSpPr>
        <p:spPr/>
        <p:txBody>
          <a:bodyPr/>
          <a:lstStyle/>
          <a:p>
            <a:fld id="{C22AD53A-4A31-1849-8930-A19B857CB4AE}" type="slidenum">
              <a:rPr lang="en-US" smtClean="0"/>
              <a:pPr/>
              <a:t>‹#›</a:t>
            </a:fld>
            <a:endParaRPr lang="en-US"/>
          </a:p>
        </p:txBody>
      </p:sp>
      <p:sp>
        <p:nvSpPr>
          <p:cNvPr id="37" name="Content Placeholder 12"/>
          <p:cNvSpPr>
            <a:spLocks noGrp="1"/>
          </p:cNvSpPr>
          <p:nvPr>
            <p:ph sz="quarter" idx="12" hasCustomPrompt="1"/>
          </p:nvPr>
        </p:nvSpPr>
        <p:spPr>
          <a:xfrm>
            <a:off x="406401" y="1402080"/>
            <a:ext cx="4546599" cy="4734560"/>
          </a:xfrm>
          <a:prstGeom prst="rect">
            <a:avLst/>
          </a:prstGeom>
        </p:spPr>
        <p:txBody>
          <a:bodyPr/>
          <a:lstStyle>
            <a:lvl2pPr marL="406400" indent="-228600">
              <a:spcBef>
                <a:spcPts val="0"/>
              </a:spcBef>
              <a:spcAft>
                <a:spcPts val="0"/>
              </a:spcAft>
              <a:buClr>
                <a:schemeClr val="tx1"/>
              </a:buClr>
              <a:buSzPct val="100000"/>
              <a:buFont typeface="Wingdings" charset="2"/>
              <a:buChar char="§"/>
              <a:defRPr sz="2200"/>
            </a:lvl2pPr>
            <a:lvl3pPr marL="635000" indent="-228600">
              <a:spcBef>
                <a:spcPts val="0"/>
              </a:spcBef>
              <a:spcAft>
                <a:spcPts val="0"/>
              </a:spcAft>
              <a:buClr>
                <a:schemeClr val="tx1"/>
              </a:buClr>
              <a:buSzPct val="100000"/>
              <a:buFont typeface="Arial"/>
              <a:buChar char="•"/>
              <a:defRPr sz="2000" baseline="0"/>
            </a:lvl3pPr>
            <a:lvl4pPr marL="798513" indent="-201613">
              <a:buClr>
                <a:schemeClr val="tx1"/>
              </a:buClr>
              <a:buSzPct val="80000"/>
              <a:defRPr sz="1800">
                <a:latin typeface="Corbel"/>
                <a:cs typeface="Corbel"/>
              </a:defRPr>
            </a:lvl4pPr>
            <a:lvl5pPr marL="976313" indent="-227013">
              <a:buClr>
                <a:schemeClr val="tx1"/>
              </a:buClr>
              <a:buSzPct val="80000"/>
              <a:defRPr sz="1600">
                <a:latin typeface="Corbel"/>
              </a:defRPr>
            </a:lvl5pPr>
          </a:lstStyle>
          <a:p>
            <a:pPr lvl="0"/>
            <a:r>
              <a:rPr lang="en-US" dirty="0"/>
              <a:t>Click to add support text/points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Picture Placeholder 4"/>
          <p:cNvSpPr>
            <a:spLocks noGrp="1"/>
          </p:cNvSpPr>
          <p:nvPr userDrawn="1">
            <p:ph type="pic" sz="quarter" idx="15" hasCustomPrompt="1"/>
          </p:nvPr>
        </p:nvSpPr>
        <p:spPr>
          <a:xfrm>
            <a:off x="5427134" y="2196254"/>
            <a:ext cx="6256866" cy="3776134"/>
          </a:xfrm>
          <a:solidFill>
            <a:srgbClr val="0D0D11"/>
          </a:solidFill>
        </p:spPr>
        <p:txBody>
          <a:bodyPr>
            <a:normAutofit/>
          </a:bodyPr>
          <a:lstStyle>
            <a:lvl1pPr algn="ctr">
              <a:defRPr sz="1400">
                <a:solidFill>
                  <a:srgbClr val="FFFFFF"/>
                </a:solidFill>
              </a:defRPr>
            </a:lvl1pPr>
          </a:lstStyle>
          <a:p>
            <a:r>
              <a:rPr lang="en-US" dirty="0"/>
              <a:t>Click to add screenshot</a:t>
            </a:r>
          </a:p>
        </p:txBody>
      </p:sp>
      <p:pic>
        <p:nvPicPr>
          <p:cNvPr id="44" name="Picture 6">
            <a:extLst>
              <a:ext uri="{FF2B5EF4-FFF2-40B4-BE49-F238E27FC236}">
                <a16:creationId xmlns:a16="http://schemas.microsoft.com/office/drawing/2014/main" id="{4159DAED-D160-479D-9B9C-6B9B17B971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38" name="Text Placeholder 2"/>
          <p:cNvSpPr>
            <a:spLocks noGrp="1"/>
          </p:cNvSpPr>
          <p:nvPr>
            <p:ph type="body" sz="quarter" idx="20" hasCustomPrompt="1"/>
          </p:nvPr>
        </p:nvSpPr>
        <p:spPr>
          <a:xfrm>
            <a:off x="436476" y="161637"/>
            <a:ext cx="9192205" cy="646545"/>
          </a:xfrm>
        </p:spPr>
        <p:txBody>
          <a:bodyPr>
            <a:normAutofit/>
          </a:bodyPr>
          <a:lstStyle>
            <a:lvl1pPr>
              <a:defRPr sz="3000" b="1">
                <a:solidFill>
                  <a:schemeClr val="bg1"/>
                </a:solidFill>
              </a:defRPr>
            </a:lvl1pPr>
          </a:lstStyle>
          <a:p>
            <a:pPr lvl="0"/>
            <a:r>
              <a:rPr lang="en-US" dirty="0"/>
              <a:t>Click to add slide headline here</a:t>
            </a:r>
          </a:p>
        </p:txBody>
      </p:sp>
      <p:pic>
        <p:nvPicPr>
          <p:cNvPr id="40" name="Afbeelding 39">
            <a:extLst>
              <a:ext uri="{FF2B5EF4-FFF2-40B4-BE49-F238E27FC236}">
                <a16:creationId xmlns:a16="http://schemas.microsoft.com/office/drawing/2014/main" id="{799F5303-0635-41A9-96EE-B5C3F8F3E6E9}"/>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2680232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evice-HorizontalTablet">
    <p:spTree>
      <p:nvGrpSpPr>
        <p:cNvPr id="1" name=""/>
        <p:cNvGrpSpPr/>
        <p:nvPr/>
      </p:nvGrpSpPr>
      <p:grpSpPr>
        <a:xfrm>
          <a:off x="0" y="0"/>
          <a:ext cx="0" cy="0"/>
          <a:chOff x="0" y="0"/>
          <a:chExt cx="0" cy="0"/>
        </a:xfrm>
      </p:grpSpPr>
      <p:pic>
        <p:nvPicPr>
          <p:cNvPr id="5" name="Picture 4" descr="ms-surface-devic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11127" y="1507838"/>
            <a:ext cx="7151803" cy="4301837"/>
          </a:xfrm>
          <a:prstGeom prst="rect">
            <a:avLst/>
          </a:prstGeom>
        </p:spPr>
      </p:pic>
      <p:sp>
        <p:nvSpPr>
          <p:cNvPr id="2" name="Slide Number Placeholder 1"/>
          <p:cNvSpPr>
            <a:spLocks noGrp="1"/>
          </p:cNvSpPr>
          <p:nvPr>
            <p:ph type="sldNum" sz="quarter" idx="14"/>
          </p:nvPr>
        </p:nvSpPr>
        <p:spPr/>
        <p:txBody>
          <a:bodyPr/>
          <a:lstStyle/>
          <a:p>
            <a:fld id="{C22AD53A-4A31-1849-8930-A19B857CB4AE}" type="slidenum">
              <a:rPr lang="en-US" smtClean="0"/>
              <a:pPr/>
              <a:t>‹#›</a:t>
            </a:fld>
            <a:endParaRPr lang="en-US"/>
          </a:p>
        </p:txBody>
      </p:sp>
      <p:sp>
        <p:nvSpPr>
          <p:cNvPr id="42" name="Picture Placeholder 4"/>
          <p:cNvSpPr>
            <a:spLocks noGrp="1"/>
          </p:cNvSpPr>
          <p:nvPr userDrawn="1">
            <p:ph type="pic" sz="quarter" idx="15" hasCustomPrompt="1"/>
          </p:nvPr>
        </p:nvSpPr>
        <p:spPr>
          <a:xfrm>
            <a:off x="5348469" y="1962730"/>
            <a:ext cx="6085141" cy="3403811"/>
          </a:xfrm>
          <a:solidFill>
            <a:srgbClr val="0D0D11"/>
          </a:solidFill>
          <a:ln>
            <a:noFill/>
          </a:ln>
        </p:spPr>
        <p:txBody>
          <a:bodyPr>
            <a:normAutofit/>
          </a:bodyPr>
          <a:lstStyle>
            <a:lvl1pPr algn="ctr">
              <a:defRPr sz="1400">
                <a:solidFill>
                  <a:srgbClr val="FFFFFF"/>
                </a:solidFill>
              </a:defRPr>
            </a:lvl1pPr>
          </a:lstStyle>
          <a:p>
            <a:r>
              <a:rPr lang="en-US" dirty="0"/>
              <a:t>Click to add screenshot</a:t>
            </a:r>
          </a:p>
        </p:txBody>
      </p:sp>
      <p:sp>
        <p:nvSpPr>
          <p:cNvPr id="37" name="Content Placeholder 12"/>
          <p:cNvSpPr>
            <a:spLocks noGrp="1"/>
          </p:cNvSpPr>
          <p:nvPr>
            <p:ph sz="quarter" idx="12" hasCustomPrompt="1"/>
          </p:nvPr>
        </p:nvSpPr>
        <p:spPr>
          <a:xfrm>
            <a:off x="447038" y="1290320"/>
            <a:ext cx="4195839" cy="4734560"/>
          </a:xfrm>
          <a:prstGeom prst="rect">
            <a:avLst/>
          </a:prstGeom>
        </p:spPr>
        <p:txBody>
          <a:bodyPr/>
          <a:lstStyle>
            <a:lvl2pPr marL="406400" indent="-228600">
              <a:spcBef>
                <a:spcPts val="0"/>
              </a:spcBef>
              <a:spcAft>
                <a:spcPts val="0"/>
              </a:spcAft>
              <a:buClr>
                <a:schemeClr val="tx1"/>
              </a:buClr>
              <a:buSzPct val="100000"/>
              <a:buFont typeface="Wingdings" charset="2"/>
              <a:buChar char="§"/>
              <a:defRPr sz="2200"/>
            </a:lvl2pPr>
            <a:lvl3pPr marL="635000" indent="-228600">
              <a:spcBef>
                <a:spcPts val="0"/>
              </a:spcBef>
              <a:spcAft>
                <a:spcPts val="0"/>
              </a:spcAft>
              <a:buClr>
                <a:schemeClr val="tx1"/>
              </a:buClr>
              <a:buSzPct val="100000"/>
              <a:buFont typeface="Arial"/>
              <a:buChar char="•"/>
              <a:defRPr sz="2000" baseline="0"/>
            </a:lvl3pPr>
            <a:lvl4pPr marL="798513" indent="-201613">
              <a:buClr>
                <a:schemeClr val="tx1"/>
              </a:buClr>
              <a:buSzPct val="80000"/>
              <a:defRPr sz="1800">
                <a:latin typeface="Corbel"/>
                <a:cs typeface="Corbel"/>
              </a:defRPr>
            </a:lvl4pPr>
            <a:lvl5pPr marL="976313" indent="-227013">
              <a:buClr>
                <a:schemeClr val="tx1"/>
              </a:buClr>
              <a:buSzPct val="80000"/>
              <a:defRPr sz="1600">
                <a:latin typeface="Corbel"/>
              </a:defRPr>
            </a:lvl5pPr>
          </a:lstStyle>
          <a:p>
            <a:pPr lvl="0"/>
            <a:r>
              <a:rPr lang="en-US" dirty="0"/>
              <a:t>Click to add support text/points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6">
            <a:extLst>
              <a:ext uri="{FF2B5EF4-FFF2-40B4-BE49-F238E27FC236}">
                <a16:creationId xmlns:a16="http://schemas.microsoft.com/office/drawing/2014/main" id="{AEC1D52C-0AEC-444D-86CA-833D84838E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11" name="Text Placeholder 2"/>
          <p:cNvSpPr>
            <a:spLocks noGrp="1"/>
          </p:cNvSpPr>
          <p:nvPr>
            <p:ph type="body" sz="quarter" idx="16" hasCustomPrompt="1"/>
          </p:nvPr>
        </p:nvSpPr>
        <p:spPr>
          <a:xfrm>
            <a:off x="436476" y="161637"/>
            <a:ext cx="9226841" cy="646545"/>
          </a:xfrm>
        </p:spPr>
        <p:txBody>
          <a:bodyPr>
            <a:normAutofit/>
          </a:bodyPr>
          <a:lstStyle>
            <a:lvl1pPr>
              <a:defRPr sz="3000" b="1">
                <a:solidFill>
                  <a:schemeClr val="bg1"/>
                </a:solidFill>
              </a:defRPr>
            </a:lvl1pPr>
          </a:lstStyle>
          <a:p>
            <a:pPr lvl="0"/>
            <a:r>
              <a:rPr lang="en-US" dirty="0"/>
              <a:t>Click to add slide headline here</a:t>
            </a:r>
          </a:p>
        </p:txBody>
      </p:sp>
      <p:pic>
        <p:nvPicPr>
          <p:cNvPr id="10" name="Afbeelding 9">
            <a:extLst>
              <a:ext uri="{FF2B5EF4-FFF2-40B4-BE49-F238E27FC236}">
                <a16:creationId xmlns:a16="http://schemas.microsoft.com/office/drawing/2014/main" id="{335CADF8-8715-46F4-A155-4938C7B382EE}"/>
              </a:ext>
            </a:extLst>
          </p:cNvPr>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29039040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Smartphone">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C22AD53A-4A31-1849-8930-A19B857CB4AE}" type="slidenum">
              <a:rPr lang="en-US" smtClean="0"/>
              <a:pPr/>
              <a:t>‹#›</a:t>
            </a:fld>
            <a:endParaRPr lang="en-US"/>
          </a:p>
        </p:txBody>
      </p:sp>
      <p:grpSp>
        <p:nvGrpSpPr>
          <p:cNvPr id="16" name="Group 15"/>
          <p:cNvGrpSpPr/>
          <p:nvPr userDrawn="1"/>
        </p:nvGrpSpPr>
        <p:grpSpPr>
          <a:xfrm>
            <a:off x="8570912" y="1219200"/>
            <a:ext cx="2296372" cy="5063122"/>
            <a:chOff x="2117442" y="4332734"/>
            <a:chExt cx="685123" cy="1510583"/>
          </a:xfrm>
        </p:grpSpPr>
        <p:sp>
          <p:nvSpPr>
            <p:cNvPr id="18" name="Rounded Rectangle 17"/>
            <p:cNvSpPr/>
            <p:nvPr/>
          </p:nvSpPr>
          <p:spPr>
            <a:xfrm>
              <a:off x="2117442" y="4332734"/>
              <a:ext cx="685123" cy="1510583"/>
            </a:xfrm>
            <a:prstGeom prst="roundRect">
              <a:avLst>
                <a:gd name="adj" fmla="val 13709"/>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0" name="Rectangle 19"/>
            <p:cNvSpPr/>
            <p:nvPr/>
          </p:nvSpPr>
          <p:spPr>
            <a:xfrm>
              <a:off x="2141461" y="4548806"/>
              <a:ext cx="637085" cy="1091872"/>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1" name="Rounded Rectangle 20"/>
            <p:cNvSpPr/>
            <p:nvPr/>
          </p:nvSpPr>
          <p:spPr>
            <a:xfrm>
              <a:off x="2376530" y="4449020"/>
              <a:ext cx="166947" cy="29011"/>
            </a:xfrm>
            <a:prstGeom prst="roundRect">
              <a:avLst>
                <a:gd name="adj" fmla="val 50000"/>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2" name="Oval 21"/>
            <p:cNvSpPr/>
            <p:nvPr/>
          </p:nvSpPr>
          <p:spPr>
            <a:xfrm>
              <a:off x="2400337" y="5681767"/>
              <a:ext cx="119334" cy="119334"/>
            </a:xfrm>
            <a:prstGeom prst="ellipse">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3" name="Rectangle 22"/>
            <p:cNvSpPr/>
            <p:nvPr/>
          </p:nvSpPr>
          <p:spPr>
            <a:xfrm>
              <a:off x="2155212" y="4565744"/>
              <a:ext cx="605745" cy="190526"/>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24" name="Rectangle 23"/>
            <p:cNvSpPr/>
            <p:nvPr/>
          </p:nvSpPr>
          <p:spPr>
            <a:xfrm>
              <a:off x="2155212" y="5399807"/>
              <a:ext cx="168608" cy="237363"/>
            </a:xfrm>
            <a:prstGeom prst="rect">
              <a:avLst/>
            </a:prstGeom>
            <a:solidFill>
              <a:schemeClr val="accent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25" name="Rectangle 24"/>
            <p:cNvSpPr/>
            <p:nvPr/>
          </p:nvSpPr>
          <p:spPr>
            <a:xfrm>
              <a:off x="2323821" y="5399807"/>
              <a:ext cx="437136" cy="237363"/>
            </a:xfrm>
            <a:prstGeom prst="rect">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26" name="Rectangle 25"/>
            <p:cNvSpPr/>
            <p:nvPr/>
          </p:nvSpPr>
          <p:spPr>
            <a:xfrm>
              <a:off x="2155212" y="4758137"/>
              <a:ext cx="605745" cy="641670"/>
            </a:xfrm>
            <a:prstGeom prst="rect">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grpSp>
      <p:sp>
        <p:nvSpPr>
          <p:cNvPr id="28" name="Content Placeholder 12"/>
          <p:cNvSpPr>
            <a:spLocks noGrp="1"/>
          </p:cNvSpPr>
          <p:nvPr>
            <p:ph sz="quarter" idx="12" hasCustomPrompt="1"/>
          </p:nvPr>
        </p:nvSpPr>
        <p:spPr>
          <a:xfrm>
            <a:off x="482601" y="1361440"/>
            <a:ext cx="7350351" cy="4836160"/>
          </a:xfrm>
          <a:prstGeom prst="rect">
            <a:avLst/>
          </a:prstGeom>
        </p:spPr>
        <p:txBody>
          <a:bodyPr/>
          <a:lstStyle>
            <a:lvl2pPr marL="406400" indent="-228600">
              <a:spcBef>
                <a:spcPts val="0"/>
              </a:spcBef>
              <a:spcAft>
                <a:spcPts val="0"/>
              </a:spcAft>
              <a:buClr>
                <a:schemeClr val="tx1"/>
              </a:buClr>
              <a:buSzPct val="100000"/>
              <a:buFont typeface="Wingdings" charset="2"/>
              <a:buChar char="§"/>
              <a:defRPr sz="2200"/>
            </a:lvl2pPr>
            <a:lvl3pPr marL="635000" indent="-228600">
              <a:spcBef>
                <a:spcPts val="0"/>
              </a:spcBef>
              <a:spcAft>
                <a:spcPts val="0"/>
              </a:spcAft>
              <a:buClr>
                <a:schemeClr val="tx1"/>
              </a:buClr>
              <a:buSzPct val="100000"/>
              <a:buFont typeface="Arial"/>
              <a:buChar char="•"/>
              <a:defRPr sz="2000" baseline="0"/>
            </a:lvl3pPr>
            <a:lvl4pPr marL="798513" indent="-201613">
              <a:buClr>
                <a:schemeClr val="tx1"/>
              </a:buClr>
              <a:buSzPct val="80000"/>
              <a:defRPr sz="1800">
                <a:latin typeface="Corbel"/>
                <a:cs typeface="Corbel"/>
              </a:defRPr>
            </a:lvl4pPr>
            <a:lvl5pPr marL="976313" indent="-227013">
              <a:buClr>
                <a:schemeClr val="tx1"/>
              </a:buClr>
              <a:buSzPct val="80000"/>
              <a:defRPr sz="1600">
                <a:latin typeface="Corbel"/>
              </a:defRPr>
            </a:lvl5pPr>
          </a:lstStyle>
          <a:p>
            <a:pPr lvl="0"/>
            <a:r>
              <a:rPr lang="en-US" dirty="0"/>
              <a:t>Click to add support text/points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Picture Placeholder 4"/>
          <p:cNvSpPr>
            <a:spLocks noGrp="1"/>
          </p:cNvSpPr>
          <p:nvPr userDrawn="1">
            <p:ph type="pic" sz="quarter" idx="15" hasCustomPrompt="1"/>
          </p:nvPr>
        </p:nvSpPr>
        <p:spPr>
          <a:xfrm>
            <a:off x="8686800" y="1989138"/>
            <a:ext cx="2057400" cy="3615795"/>
          </a:xfrm>
          <a:solidFill>
            <a:srgbClr val="0D0D11"/>
          </a:solidFill>
        </p:spPr>
        <p:txBody>
          <a:bodyPr>
            <a:normAutofit/>
          </a:bodyPr>
          <a:lstStyle>
            <a:lvl1pPr algn="ctr">
              <a:defRPr sz="1400">
                <a:solidFill>
                  <a:srgbClr val="FFFFFF"/>
                </a:solidFill>
              </a:defRPr>
            </a:lvl1pPr>
          </a:lstStyle>
          <a:p>
            <a:r>
              <a:rPr lang="en-US" dirty="0"/>
              <a:t>Click to add screenshot</a:t>
            </a:r>
          </a:p>
        </p:txBody>
      </p:sp>
      <p:pic>
        <p:nvPicPr>
          <p:cNvPr id="31" name="Picture 6">
            <a:extLst>
              <a:ext uri="{FF2B5EF4-FFF2-40B4-BE49-F238E27FC236}">
                <a16:creationId xmlns:a16="http://schemas.microsoft.com/office/drawing/2014/main" id="{27240B21-D4BE-4582-95F1-50A134162F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19" name="Text Placeholder 2"/>
          <p:cNvSpPr>
            <a:spLocks noGrp="1"/>
          </p:cNvSpPr>
          <p:nvPr>
            <p:ph type="body" sz="quarter" idx="20" hasCustomPrompt="1"/>
          </p:nvPr>
        </p:nvSpPr>
        <p:spPr>
          <a:xfrm>
            <a:off x="436476" y="161637"/>
            <a:ext cx="9192205" cy="646545"/>
          </a:xfrm>
        </p:spPr>
        <p:txBody>
          <a:bodyPr>
            <a:normAutofit/>
          </a:bodyPr>
          <a:lstStyle>
            <a:lvl1pPr>
              <a:defRPr sz="3000" b="1">
                <a:solidFill>
                  <a:schemeClr val="bg1"/>
                </a:solidFill>
              </a:defRPr>
            </a:lvl1pPr>
          </a:lstStyle>
          <a:p>
            <a:pPr lvl="0"/>
            <a:r>
              <a:rPr lang="en-US" dirty="0"/>
              <a:t>Click to add slide headline here</a:t>
            </a:r>
          </a:p>
        </p:txBody>
      </p:sp>
      <p:pic>
        <p:nvPicPr>
          <p:cNvPr id="27" name="Afbeelding 26">
            <a:extLst>
              <a:ext uri="{FF2B5EF4-FFF2-40B4-BE49-F238E27FC236}">
                <a16:creationId xmlns:a16="http://schemas.microsoft.com/office/drawing/2014/main" id="{07DDB719-3A89-4B32-B8D4-0D42C4F69DEE}"/>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3670002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Family (Windows)">
    <p:spTree>
      <p:nvGrpSpPr>
        <p:cNvPr id="1" name=""/>
        <p:cNvGrpSpPr/>
        <p:nvPr/>
      </p:nvGrpSpPr>
      <p:grpSpPr>
        <a:xfrm>
          <a:off x="0" y="0"/>
          <a:ext cx="0" cy="0"/>
          <a:chOff x="0" y="0"/>
          <a:chExt cx="0" cy="0"/>
        </a:xfrm>
      </p:grpSpPr>
      <p:grpSp>
        <p:nvGrpSpPr>
          <p:cNvPr id="3" name="Group 2"/>
          <p:cNvGrpSpPr/>
          <p:nvPr userDrawn="1"/>
        </p:nvGrpSpPr>
        <p:grpSpPr>
          <a:xfrm>
            <a:off x="4672012" y="1515222"/>
            <a:ext cx="7178902" cy="4673994"/>
            <a:chOff x="5096514" y="1604121"/>
            <a:chExt cx="6500400" cy="4232239"/>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96514" y="1604121"/>
              <a:ext cx="6500400" cy="4232239"/>
            </a:xfrm>
            <a:prstGeom prst="rect">
              <a:avLst/>
            </a:prstGeom>
          </p:spPr>
        </p:pic>
        <p:pic>
          <p:nvPicPr>
            <p:cNvPr id="24" name="Picture 23"/>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68301" y="4578250"/>
              <a:ext cx="627701" cy="845122"/>
            </a:xfrm>
            <a:prstGeom prst="rect">
              <a:avLst/>
            </a:prstGeom>
          </p:spPr>
        </p:pic>
        <p:pic>
          <p:nvPicPr>
            <p:cNvPr id="25" name="Picture 24"/>
            <p:cNvPicPr>
              <a:picLocks noChangeAspect="1"/>
            </p:cNvPicPr>
            <p:nvPr userDrawn="1"/>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59737" y="5084773"/>
              <a:ext cx="347989" cy="468525"/>
            </a:xfrm>
            <a:prstGeom prst="rect">
              <a:avLst/>
            </a:prstGeom>
          </p:spPr>
        </p:pic>
        <p:pic>
          <p:nvPicPr>
            <p:cNvPr id="26" name="Picture 25"/>
            <p:cNvPicPr>
              <a:picLocks noChangeAspect="1"/>
            </p:cNvPicPr>
            <p:nvPr userDrawn="1"/>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96037" y="4193416"/>
              <a:ext cx="727585" cy="979603"/>
            </a:xfrm>
            <a:prstGeom prst="rect">
              <a:avLst/>
            </a:prstGeom>
          </p:spPr>
        </p:pic>
        <p:pic>
          <p:nvPicPr>
            <p:cNvPr id="27" name="Picture 26"/>
            <p:cNvPicPr>
              <a:picLocks noChangeAspect="1"/>
            </p:cNvPicPr>
            <p:nvPr userDrawn="1"/>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39209" y="2222787"/>
              <a:ext cx="1144550" cy="1540996"/>
            </a:xfrm>
            <a:prstGeom prst="rect">
              <a:avLst/>
            </a:prstGeom>
          </p:spPr>
        </p:pic>
      </p:grpSp>
      <p:sp>
        <p:nvSpPr>
          <p:cNvPr id="2" name="Slide Number Placeholder 1"/>
          <p:cNvSpPr>
            <a:spLocks noGrp="1"/>
          </p:cNvSpPr>
          <p:nvPr>
            <p:ph type="sldNum" sz="quarter" idx="10"/>
          </p:nvPr>
        </p:nvSpPr>
        <p:spPr/>
        <p:txBody>
          <a:bodyPr/>
          <a:lstStyle/>
          <a:p>
            <a:fld id="{C22AD53A-4A31-1849-8930-A19B857CB4AE}" type="slidenum">
              <a:rPr lang="en-US" smtClean="0"/>
              <a:pPr/>
              <a:t>‹#›</a:t>
            </a:fld>
            <a:endParaRPr lang="en-US"/>
          </a:p>
        </p:txBody>
      </p:sp>
      <p:sp>
        <p:nvSpPr>
          <p:cNvPr id="15" name="Content Placeholder 12"/>
          <p:cNvSpPr>
            <a:spLocks noGrp="1"/>
          </p:cNvSpPr>
          <p:nvPr>
            <p:ph sz="quarter" idx="12" hasCustomPrompt="1"/>
          </p:nvPr>
        </p:nvSpPr>
        <p:spPr>
          <a:xfrm>
            <a:off x="482601" y="1483360"/>
            <a:ext cx="4038599" cy="4739640"/>
          </a:xfrm>
          <a:prstGeom prst="rect">
            <a:avLst/>
          </a:prstGeom>
        </p:spPr>
        <p:txBody>
          <a:bodyPr/>
          <a:lstStyle>
            <a:lvl2pPr marL="406400" indent="-228600">
              <a:spcBef>
                <a:spcPts val="0"/>
              </a:spcBef>
              <a:spcAft>
                <a:spcPts val="0"/>
              </a:spcAft>
              <a:buClr>
                <a:schemeClr val="tx1"/>
              </a:buClr>
              <a:buSzPct val="100000"/>
              <a:buFont typeface="Wingdings" charset="2"/>
              <a:buChar char="§"/>
              <a:defRPr sz="2200"/>
            </a:lvl2pPr>
            <a:lvl3pPr marL="635000" indent="-228600">
              <a:spcBef>
                <a:spcPts val="0"/>
              </a:spcBef>
              <a:spcAft>
                <a:spcPts val="0"/>
              </a:spcAft>
              <a:buClr>
                <a:schemeClr val="tx1"/>
              </a:buClr>
              <a:buSzPct val="100000"/>
              <a:buFont typeface="Arial"/>
              <a:buChar char="•"/>
              <a:defRPr sz="2000" baseline="0"/>
            </a:lvl3pPr>
            <a:lvl4pPr marL="798513" indent="-201613">
              <a:buClr>
                <a:schemeClr val="tx1"/>
              </a:buClr>
              <a:buSzPct val="80000"/>
              <a:defRPr sz="1800">
                <a:latin typeface="Corbel"/>
                <a:cs typeface="Corbel"/>
              </a:defRPr>
            </a:lvl4pPr>
            <a:lvl5pPr marL="976313" indent="-227013">
              <a:buClr>
                <a:schemeClr val="tx1"/>
              </a:buClr>
              <a:buSzPct val="80000"/>
              <a:defRPr sz="1600">
                <a:latin typeface="Corbel"/>
              </a:defRPr>
            </a:lvl5pPr>
          </a:lstStyle>
          <a:p>
            <a:pPr lvl="0"/>
            <a:r>
              <a:rPr lang="en-US" dirty="0"/>
              <a:t>Click to add support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4"/>
          <p:cNvSpPr>
            <a:spLocks noGrp="1"/>
          </p:cNvSpPr>
          <p:nvPr userDrawn="1">
            <p:ph type="pic" sz="quarter" idx="14" hasCustomPrompt="1"/>
          </p:nvPr>
        </p:nvSpPr>
        <p:spPr>
          <a:xfrm>
            <a:off x="6426201" y="4690533"/>
            <a:ext cx="795866" cy="1176866"/>
          </a:xfrm>
          <a:solidFill>
            <a:srgbClr val="0D0D11"/>
          </a:solidFill>
        </p:spPr>
        <p:txBody>
          <a:bodyPr>
            <a:normAutofit/>
          </a:bodyPr>
          <a:lstStyle>
            <a:lvl1pPr algn="ctr">
              <a:defRPr sz="900">
                <a:solidFill>
                  <a:srgbClr val="FFFFFF"/>
                </a:solidFill>
              </a:defRPr>
            </a:lvl1pPr>
          </a:lstStyle>
          <a:p>
            <a:r>
              <a:rPr lang="en-US" dirty="0"/>
              <a:t>Click to add screenshot</a:t>
            </a:r>
          </a:p>
        </p:txBody>
      </p:sp>
      <p:sp>
        <p:nvSpPr>
          <p:cNvPr id="31" name="Picture Placeholder 4"/>
          <p:cNvSpPr>
            <a:spLocks noGrp="1"/>
          </p:cNvSpPr>
          <p:nvPr userDrawn="1">
            <p:ph type="pic" sz="quarter" idx="15" hasCustomPrompt="1"/>
          </p:nvPr>
        </p:nvSpPr>
        <p:spPr>
          <a:xfrm>
            <a:off x="8753290" y="3764409"/>
            <a:ext cx="2670274" cy="1673795"/>
          </a:xfrm>
          <a:solidFill>
            <a:srgbClr val="0D0D11"/>
          </a:solidFill>
          <a:ln>
            <a:noFill/>
          </a:ln>
        </p:spPr>
        <p:txBody>
          <a:bodyPr>
            <a:normAutofit/>
          </a:bodyPr>
          <a:lstStyle>
            <a:lvl1pPr algn="ctr">
              <a:defRPr sz="1400">
                <a:solidFill>
                  <a:srgbClr val="FFFFFF"/>
                </a:solidFill>
              </a:defRPr>
            </a:lvl1pPr>
          </a:lstStyle>
          <a:p>
            <a:r>
              <a:rPr lang="en-US" dirty="0"/>
              <a:t>Click to add screenshot</a:t>
            </a:r>
          </a:p>
        </p:txBody>
      </p:sp>
      <p:sp>
        <p:nvSpPr>
          <p:cNvPr id="32" name="Picture Placeholder 4"/>
          <p:cNvSpPr>
            <a:spLocks noGrp="1"/>
          </p:cNvSpPr>
          <p:nvPr userDrawn="1">
            <p:ph type="pic" sz="quarter" idx="16" hasCustomPrompt="1"/>
          </p:nvPr>
        </p:nvSpPr>
        <p:spPr>
          <a:xfrm>
            <a:off x="6051868" y="1663373"/>
            <a:ext cx="3834659" cy="2187478"/>
          </a:xfrm>
          <a:custGeom>
            <a:avLst/>
            <a:gdLst>
              <a:gd name="connsiteX0" fmla="*/ 0 w 3833473"/>
              <a:gd name="connsiteY0" fmla="*/ 0 h 2185704"/>
              <a:gd name="connsiteX1" fmla="*/ 3833473 w 3833473"/>
              <a:gd name="connsiteY1" fmla="*/ 0 h 2185704"/>
              <a:gd name="connsiteX2" fmla="*/ 3833473 w 3833473"/>
              <a:gd name="connsiteY2" fmla="*/ 2185704 h 2185704"/>
              <a:gd name="connsiteX3" fmla="*/ 0 w 3833473"/>
              <a:gd name="connsiteY3" fmla="*/ 2185704 h 2185704"/>
              <a:gd name="connsiteX4" fmla="*/ 0 w 3833473"/>
              <a:gd name="connsiteY4" fmla="*/ 0 h 2185704"/>
              <a:gd name="connsiteX0" fmla="*/ 1186 w 3834659"/>
              <a:gd name="connsiteY0" fmla="*/ 0 h 2185704"/>
              <a:gd name="connsiteX1" fmla="*/ 3834659 w 3834659"/>
              <a:gd name="connsiteY1" fmla="*/ 0 h 2185704"/>
              <a:gd name="connsiteX2" fmla="*/ 3834659 w 3834659"/>
              <a:gd name="connsiteY2" fmla="*/ 2185704 h 2185704"/>
              <a:gd name="connsiteX3" fmla="*/ 1186 w 3834659"/>
              <a:gd name="connsiteY3" fmla="*/ 2185704 h 2185704"/>
              <a:gd name="connsiteX4" fmla="*/ 0 w 3834659"/>
              <a:gd name="connsiteY4" fmla="*/ 1774094 h 2185704"/>
              <a:gd name="connsiteX5" fmla="*/ 1186 w 3834659"/>
              <a:gd name="connsiteY5" fmla="*/ 0 h 2185704"/>
              <a:gd name="connsiteX0" fmla="*/ 1186 w 3834659"/>
              <a:gd name="connsiteY0" fmla="*/ 0 h 2185704"/>
              <a:gd name="connsiteX1" fmla="*/ 3834659 w 3834659"/>
              <a:gd name="connsiteY1" fmla="*/ 0 h 2185704"/>
              <a:gd name="connsiteX2" fmla="*/ 3834659 w 3834659"/>
              <a:gd name="connsiteY2" fmla="*/ 2185704 h 2185704"/>
              <a:gd name="connsiteX3" fmla="*/ 512564 w 3834659"/>
              <a:gd name="connsiteY3" fmla="*/ 1782690 h 2185704"/>
              <a:gd name="connsiteX4" fmla="*/ 0 w 3834659"/>
              <a:gd name="connsiteY4" fmla="*/ 1774094 h 2185704"/>
              <a:gd name="connsiteX5" fmla="*/ 1186 w 3834659"/>
              <a:gd name="connsiteY5" fmla="*/ 0 h 2185704"/>
              <a:gd name="connsiteX0" fmla="*/ 1186 w 3834659"/>
              <a:gd name="connsiteY0" fmla="*/ 0 h 2185704"/>
              <a:gd name="connsiteX1" fmla="*/ 3834659 w 3834659"/>
              <a:gd name="connsiteY1" fmla="*/ 0 h 2185704"/>
              <a:gd name="connsiteX2" fmla="*/ 3834659 w 3834659"/>
              <a:gd name="connsiteY2" fmla="*/ 2185704 h 2185704"/>
              <a:gd name="connsiteX3" fmla="*/ 512564 w 3834659"/>
              <a:gd name="connsiteY3" fmla="*/ 1782690 h 2185704"/>
              <a:gd name="connsiteX4" fmla="*/ 0 w 3834659"/>
              <a:gd name="connsiteY4" fmla="*/ 1774094 h 2185704"/>
              <a:gd name="connsiteX5" fmla="*/ 1186 w 3834659"/>
              <a:gd name="connsiteY5" fmla="*/ 0 h 2185704"/>
              <a:gd name="connsiteX0" fmla="*/ 1186 w 3834659"/>
              <a:gd name="connsiteY0" fmla="*/ 0 h 2185704"/>
              <a:gd name="connsiteX1" fmla="*/ 3834659 w 3834659"/>
              <a:gd name="connsiteY1" fmla="*/ 0 h 2185704"/>
              <a:gd name="connsiteX2" fmla="*/ 3834659 w 3834659"/>
              <a:gd name="connsiteY2" fmla="*/ 2185704 h 2185704"/>
              <a:gd name="connsiteX3" fmla="*/ 512564 w 3834659"/>
              <a:gd name="connsiteY3" fmla="*/ 1782690 h 2185704"/>
              <a:gd name="connsiteX4" fmla="*/ 0 w 3834659"/>
              <a:gd name="connsiteY4" fmla="*/ 1774094 h 2185704"/>
              <a:gd name="connsiteX5" fmla="*/ 1186 w 3834659"/>
              <a:gd name="connsiteY5" fmla="*/ 0 h 2185704"/>
              <a:gd name="connsiteX0" fmla="*/ 1186 w 3834659"/>
              <a:gd name="connsiteY0" fmla="*/ 0 h 2185704"/>
              <a:gd name="connsiteX1" fmla="*/ 3834659 w 3834659"/>
              <a:gd name="connsiteY1" fmla="*/ 0 h 2185704"/>
              <a:gd name="connsiteX2" fmla="*/ 3834659 w 3834659"/>
              <a:gd name="connsiteY2" fmla="*/ 2185704 h 2185704"/>
              <a:gd name="connsiteX3" fmla="*/ 492244 w 3834659"/>
              <a:gd name="connsiteY3" fmla="*/ 1772530 h 2185704"/>
              <a:gd name="connsiteX4" fmla="*/ 0 w 3834659"/>
              <a:gd name="connsiteY4" fmla="*/ 1774094 h 2185704"/>
              <a:gd name="connsiteX5" fmla="*/ 1186 w 3834659"/>
              <a:gd name="connsiteY5" fmla="*/ 0 h 2185704"/>
              <a:gd name="connsiteX0" fmla="*/ 1186 w 3834659"/>
              <a:gd name="connsiteY0" fmla="*/ 0 h 2185704"/>
              <a:gd name="connsiteX1" fmla="*/ 3834659 w 3834659"/>
              <a:gd name="connsiteY1" fmla="*/ 0 h 2185704"/>
              <a:gd name="connsiteX2" fmla="*/ 3834659 w 3834659"/>
              <a:gd name="connsiteY2" fmla="*/ 2185704 h 2185704"/>
              <a:gd name="connsiteX3" fmla="*/ 636683 w 3834659"/>
              <a:gd name="connsiteY3" fmla="*/ 1791027 h 2185704"/>
              <a:gd name="connsiteX4" fmla="*/ 492244 w 3834659"/>
              <a:gd name="connsiteY4" fmla="*/ 1772530 h 2185704"/>
              <a:gd name="connsiteX5" fmla="*/ 0 w 3834659"/>
              <a:gd name="connsiteY5" fmla="*/ 1774094 h 2185704"/>
              <a:gd name="connsiteX6" fmla="*/ 1186 w 3834659"/>
              <a:gd name="connsiteY6" fmla="*/ 0 h 2185704"/>
              <a:gd name="connsiteX0" fmla="*/ 1186 w 3834659"/>
              <a:gd name="connsiteY0" fmla="*/ 0 h 2185704"/>
              <a:gd name="connsiteX1" fmla="*/ 3834659 w 3834659"/>
              <a:gd name="connsiteY1" fmla="*/ 0 h 2185704"/>
              <a:gd name="connsiteX2" fmla="*/ 3834659 w 3834659"/>
              <a:gd name="connsiteY2" fmla="*/ 2185704 h 2185704"/>
              <a:gd name="connsiteX3" fmla="*/ 863585 w 3834659"/>
              <a:gd name="connsiteY3" fmla="*/ 1818120 h 2185704"/>
              <a:gd name="connsiteX4" fmla="*/ 636683 w 3834659"/>
              <a:gd name="connsiteY4" fmla="*/ 1791027 h 2185704"/>
              <a:gd name="connsiteX5" fmla="*/ 492244 w 3834659"/>
              <a:gd name="connsiteY5" fmla="*/ 1772530 h 2185704"/>
              <a:gd name="connsiteX6" fmla="*/ 0 w 3834659"/>
              <a:gd name="connsiteY6" fmla="*/ 1774094 h 2185704"/>
              <a:gd name="connsiteX7" fmla="*/ 1186 w 3834659"/>
              <a:gd name="connsiteY7" fmla="*/ 0 h 2185704"/>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36683 w 3834659"/>
              <a:gd name="connsiteY4" fmla="*/ 17910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36683 w 3834659"/>
              <a:gd name="connsiteY4" fmla="*/ 17910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36683 w 3834659"/>
              <a:gd name="connsiteY4" fmla="*/ 17910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36683 w 3834659"/>
              <a:gd name="connsiteY4" fmla="*/ 17910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704415 w 3834659"/>
              <a:gd name="connsiteY4" fmla="*/ 18418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704415 w 3834659"/>
              <a:gd name="connsiteY4" fmla="*/ 18418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0549 w 3834659"/>
              <a:gd name="connsiteY4" fmla="*/ 1828281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0549 w 3834659"/>
              <a:gd name="connsiteY4" fmla="*/ 1828281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0549 w 3834659"/>
              <a:gd name="connsiteY4" fmla="*/ 1828281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0549 w 3834659"/>
              <a:gd name="connsiteY4" fmla="*/ 1828281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63776 w 3834659"/>
              <a:gd name="connsiteY4" fmla="*/ 1831668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63776 w 3834659"/>
              <a:gd name="connsiteY4" fmla="*/ 1831668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63776 w 3834659"/>
              <a:gd name="connsiteY4" fmla="*/ 1831668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3936 w 3834659"/>
              <a:gd name="connsiteY4" fmla="*/ 1831668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3936 w 3834659"/>
              <a:gd name="connsiteY4" fmla="*/ 1831668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63776 w 3834659"/>
              <a:gd name="connsiteY4" fmla="*/ 1818122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90653"/>
              <a:gd name="connsiteX1" fmla="*/ 3834659 w 3834659"/>
              <a:gd name="connsiteY1" fmla="*/ 0 h 2190653"/>
              <a:gd name="connsiteX2" fmla="*/ 3834659 w 3834659"/>
              <a:gd name="connsiteY2" fmla="*/ 2185704 h 2190653"/>
              <a:gd name="connsiteX3" fmla="*/ 684094 w 3834659"/>
              <a:gd name="connsiteY3" fmla="*/ 2190653 h 2190653"/>
              <a:gd name="connsiteX4" fmla="*/ 663776 w 3834659"/>
              <a:gd name="connsiteY4" fmla="*/ 1818122 h 2190653"/>
              <a:gd name="connsiteX5" fmla="*/ 492244 w 3834659"/>
              <a:gd name="connsiteY5" fmla="*/ 1772530 h 2190653"/>
              <a:gd name="connsiteX6" fmla="*/ 0 w 3834659"/>
              <a:gd name="connsiteY6" fmla="*/ 1774094 h 2190653"/>
              <a:gd name="connsiteX7" fmla="*/ 1186 w 3834659"/>
              <a:gd name="connsiteY7" fmla="*/ 0 h 2190653"/>
              <a:gd name="connsiteX0" fmla="*/ 1186 w 3834659"/>
              <a:gd name="connsiteY0" fmla="*/ 0 h 2190653"/>
              <a:gd name="connsiteX1" fmla="*/ 3834659 w 3834659"/>
              <a:gd name="connsiteY1" fmla="*/ 0 h 2190653"/>
              <a:gd name="connsiteX2" fmla="*/ 3834659 w 3834659"/>
              <a:gd name="connsiteY2" fmla="*/ 2185704 h 2190653"/>
              <a:gd name="connsiteX3" fmla="*/ 684094 w 3834659"/>
              <a:gd name="connsiteY3" fmla="*/ 2190653 h 2190653"/>
              <a:gd name="connsiteX4" fmla="*/ 663776 w 3834659"/>
              <a:gd name="connsiteY4" fmla="*/ 1818122 h 2190653"/>
              <a:gd name="connsiteX5" fmla="*/ 492244 w 3834659"/>
              <a:gd name="connsiteY5" fmla="*/ 1772530 h 2190653"/>
              <a:gd name="connsiteX6" fmla="*/ 0 w 3834659"/>
              <a:gd name="connsiteY6" fmla="*/ 1774094 h 2190653"/>
              <a:gd name="connsiteX7" fmla="*/ 1186 w 3834659"/>
              <a:gd name="connsiteY7" fmla="*/ 0 h 2190653"/>
              <a:gd name="connsiteX0" fmla="*/ 1186 w 3834659"/>
              <a:gd name="connsiteY0" fmla="*/ 0 h 2190653"/>
              <a:gd name="connsiteX1" fmla="*/ 3834659 w 3834659"/>
              <a:gd name="connsiteY1" fmla="*/ 0 h 2190653"/>
              <a:gd name="connsiteX2" fmla="*/ 3834659 w 3834659"/>
              <a:gd name="connsiteY2" fmla="*/ 2185704 h 2190653"/>
              <a:gd name="connsiteX3" fmla="*/ 2634781 w 3834659"/>
              <a:gd name="connsiteY3" fmla="*/ 2183880 h 2190653"/>
              <a:gd name="connsiteX4" fmla="*/ 684094 w 3834659"/>
              <a:gd name="connsiteY4" fmla="*/ 2190653 h 2190653"/>
              <a:gd name="connsiteX5" fmla="*/ 663776 w 3834659"/>
              <a:gd name="connsiteY5" fmla="*/ 1818122 h 2190653"/>
              <a:gd name="connsiteX6" fmla="*/ 492244 w 3834659"/>
              <a:gd name="connsiteY6" fmla="*/ 1772530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4659 w 3834659"/>
              <a:gd name="connsiteY2" fmla="*/ 2185704 h 2190653"/>
              <a:gd name="connsiteX3" fmla="*/ 3200345 w 3834659"/>
              <a:gd name="connsiteY3" fmla="*/ 2180494 h 2190653"/>
              <a:gd name="connsiteX4" fmla="*/ 2634781 w 3834659"/>
              <a:gd name="connsiteY4" fmla="*/ 2183880 h 2190653"/>
              <a:gd name="connsiteX5" fmla="*/ 684094 w 3834659"/>
              <a:gd name="connsiteY5" fmla="*/ 2190653 h 2190653"/>
              <a:gd name="connsiteX6" fmla="*/ 663776 w 3834659"/>
              <a:gd name="connsiteY6" fmla="*/ 1818122 h 2190653"/>
              <a:gd name="connsiteX7" fmla="*/ 492244 w 3834659"/>
              <a:gd name="connsiteY7" fmla="*/ 1772530 h 2190653"/>
              <a:gd name="connsiteX8" fmla="*/ 0 w 3834659"/>
              <a:gd name="connsiteY8" fmla="*/ 1774094 h 2190653"/>
              <a:gd name="connsiteX9" fmla="*/ 1186 w 3834659"/>
              <a:gd name="connsiteY9" fmla="*/ 0 h 2190653"/>
              <a:gd name="connsiteX0" fmla="*/ 1186 w 3834659"/>
              <a:gd name="connsiteY0" fmla="*/ 0 h 2190653"/>
              <a:gd name="connsiteX1" fmla="*/ 3834659 w 3834659"/>
              <a:gd name="connsiteY1" fmla="*/ 0 h 2190653"/>
              <a:gd name="connsiteX2" fmla="*/ 3834659 w 3834659"/>
              <a:gd name="connsiteY2" fmla="*/ 2185704 h 2190653"/>
              <a:gd name="connsiteX3" fmla="*/ 3545779 w 3834659"/>
              <a:gd name="connsiteY3" fmla="*/ 2183880 h 2190653"/>
              <a:gd name="connsiteX4" fmla="*/ 3200345 w 3834659"/>
              <a:gd name="connsiteY4" fmla="*/ 2180494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4659 w 3834659"/>
              <a:gd name="connsiteY2" fmla="*/ 2185704 h 2190653"/>
              <a:gd name="connsiteX3" fmla="*/ 3545779 w 3834659"/>
              <a:gd name="connsiteY3" fmla="*/ 2183880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4659 w 3834659"/>
              <a:gd name="connsiteY2" fmla="*/ 2185704 h 2190653"/>
              <a:gd name="connsiteX3" fmla="*/ 2827818 w 3834659"/>
              <a:gd name="connsiteY3" fmla="*/ 1984067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932803 w 3834659"/>
              <a:gd name="connsiteY3" fmla="*/ 1984067 h 2190653"/>
              <a:gd name="connsiteX4" fmla="*/ 2644942 w 3834659"/>
              <a:gd name="connsiteY4" fmla="*/ 2014547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932803 w 3834659"/>
              <a:gd name="connsiteY3" fmla="*/ 1984067 h 2190653"/>
              <a:gd name="connsiteX4" fmla="*/ 2644942 w 3834659"/>
              <a:gd name="connsiteY4" fmla="*/ 2014547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44942 w 3834659"/>
              <a:gd name="connsiteY4" fmla="*/ 2014547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95741 w 3834659"/>
              <a:gd name="connsiteY4" fmla="*/ 199761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95741 w 3834659"/>
              <a:gd name="connsiteY4" fmla="*/ 199761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58489 w 3834659"/>
              <a:gd name="connsiteY4" fmla="*/ 200777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58489 w 3834659"/>
              <a:gd name="connsiteY4" fmla="*/ 200777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58489 w 3834659"/>
              <a:gd name="connsiteY4" fmla="*/ 200777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58489 w 3834659"/>
              <a:gd name="connsiteY4" fmla="*/ 200777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413702 w 3834659"/>
              <a:gd name="connsiteY3" fmla="*/ 1984067 h 2190653"/>
              <a:gd name="connsiteX4" fmla="*/ 2658489 w 3834659"/>
              <a:gd name="connsiteY4" fmla="*/ 200777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658489 w 3834659"/>
              <a:gd name="connsiteY3" fmla="*/ 2007773 h 2190653"/>
              <a:gd name="connsiteX4" fmla="*/ 2624621 w 3834659"/>
              <a:gd name="connsiteY4" fmla="*/ 2183880 h 2190653"/>
              <a:gd name="connsiteX5" fmla="*/ 684094 w 3834659"/>
              <a:gd name="connsiteY5" fmla="*/ 2190653 h 2190653"/>
              <a:gd name="connsiteX6" fmla="*/ 663776 w 3834659"/>
              <a:gd name="connsiteY6" fmla="*/ 1818122 h 2190653"/>
              <a:gd name="connsiteX7" fmla="*/ 492244 w 3834659"/>
              <a:gd name="connsiteY7" fmla="*/ 1772530 h 2190653"/>
              <a:gd name="connsiteX8" fmla="*/ 0 w 3834659"/>
              <a:gd name="connsiteY8" fmla="*/ 1774094 h 2190653"/>
              <a:gd name="connsiteX9" fmla="*/ 1186 w 3834659"/>
              <a:gd name="connsiteY9"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63776 w 3834659"/>
              <a:gd name="connsiteY6" fmla="*/ 1818122 h 2190653"/>
              <a:gd name="connsiteX7" fmla="*/ 492244 w 3834659"/>
              <a:gd name="connsiteY7" fmla="*/ 1772530 h 2190653"/>
              <a:gd name="connsiteX8" fmla="*/ 0 w 3834659"/>
              <a:gd name="connsiteY8" fmla="*/ 1774094 h 2190653"/>
              <a:gd name="connsiteX9" fmla="*/ 1186 w 3834659"/>
              <a:gd name="connsiteY9"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63776 w 3834659"/>
              <a:gd name="connsiteY6" fmla="*/ 1818122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63776 w 3834659"/>
              <a:gd name="connsiteY6" fmla="*/ 1818122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63776 w 3834659"/>
              <a:gd name="connsiteY6" fmla="*/ 1818122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81134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36684 w 3834659"/>
              <a:gd name="connsiteY6" fmla="*/ 1787643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87478"/>
              <a:gd name="connsiteX1" fmla="*/ 3834659 w 3834659"/>
              <a:gd name="connsiteY1" fmla="*/ 0 h 2187478"/>
              <a:gd name="connsiteX2" fmla="*/ 3831273 w 3834659"/>
              <a:gd name="connsiteY2" fmla="*/ 1989277 h 2187478"/>
              <a:gd name="connsiteX3" fmla="*/ 2722835 w 3834659"/>
              <a:gd name="connsiteY3" fmla="*/ 1987453 h 2187478"/>
              <a:gd name="connsiteX4" fmla="*/ 2624621 w 3834659"/>
              <a:gd name="connsiteY4" fmla="*/ 2183880 h 2187478"/>
              <a:gd name="connsiteX5" fmla="*/ 671394 w 3834659"/>
              <a:gd name="connsiteY5" fmla="*/ 2187478 h 2187478"/>
              <a:gd name="connsiteX6" fmla="*/ 655734 w 3834659"/>
              <a:gd name="connsiteY6" fmla="*/ 1809868 h 2187478"/>
              <a:gd name="connsiteX7" fmla="*/ 0 w 3834659"/>
              <a:gd name="connsiteY7" fmla="*/ 1774094 h 2187478"/>
              <a:gd name="connsiteX8" fmla="*/ 1186 w 3834659"/>
              <a:gd name="connsiteY8" fmla="*/ 0 h 2187478"/>
              <a:gd name="connsiteX0" fmla="*/ 1186 w 3834659"/>
              <a:gd name="connsiteY0" fmla="*/ 0 h 2187478"/>
              <a:gd name="connsiteX1" fmla="*/ 3834659 w 3834659"/>
              <a:gd name="connsiteY1" fmla="*/ 0 h 2187478"/>
              <a:gd name="connsiteX2" fmla="*/ 3831273 w 3834659"/>
              <a:gd name="connsiteY2" fmla="*/ 1989277 h 2187478"/>
              <a:gd name="connsiteX3" fmla="*/ 2722835 w 3834659"/>
              <a:gd name="connsiteY3" fmla="*/ 1987453 h 2187478"/>
              <a:gd name="connsiteX4" fmla="*/ 2624621 w 3834659"/>
              <a:gd name="connsiteY4" fmla="*/ 2183880 h 2187478"/>
              <a:gd name="connsiteX5" fmla="*/ 671394 w 3834659"/>
              <a:gd name="connsiteY5" fmla="*/ 2187478 h 2187478"/>
              <a:gd name="connsiteX6" fmla="*/ 655734 w 3834659"/>
              <a:gd name="connsiteY6" fmla="*/ 1809868 h 2187478"/>
              <a:gd name="connsiteX7" fmla="*/ 0 w 3834659"/>
              <a:gd name="connsiteY7" fmla="*/ 1774094 h 2187478"/>
              <a:gd name="connsiteX8" fmla="*/ 1186 w 3834659"/>
              <a:gd name="connsiteY8" fmla="*/ 0 h 2187478"/>
              <a:gd name="connsiteX0" fmla="*/ 1186 w 3834659"/>
              <a:gd name="connsiteY0" fmla="*/ 0 h 2187478"/>
              <a:gd name="connsiteX1" fmla="*/ 3834659 w 3834659"/>
              <a:gd name="connsiteY1" fmla="*/ 0 h 2187478"/>
              <a:gd name="connsiteX2" fmla="*/ 3831273 w 3834659"/>
              <a:gd name="connsiteY2" fmla="*/ 1989277 h 2187478"/>
              <a:gd name="connsiteX3" fmla="*/ 2722835 w 3834659"/>
              <a:gd name="connsiteY3" fmla="*/ 1987453 h 2187478"/>
              <a:gd name="connsiteX4" fmla="*/ 2624621 w 3834659"/>
              <a:gd name="connsiteY4" fmla="*/ 2183880 h 2187478"/>
              <a:gd name="connsiteX5" fmla="*/ 671394 w 3834659"/>
              <a:gd name="connsiteY5" fmla="*/ 2187478 h 2187478"/>
              <a:gd name="connsiteX6" fmla="*/ 658909 w 3834659"/>
              <a:gd name="connsiteY6" fmla="*/ 1797168 h 2187478"/>
              <a:gd name="connsiteX7" fmla="*/ 0 w 3834659"/>
              <a:gd name="connsiteY7" fmla="*/ 1774094 h 2187478"/>
              <a:gd name="connsiteX8" fmla="*/ 1186 w 3834659"/>
              <a:gd name="connsiteY8" fmla="*/ 0 h 2187478"/>
              <a:gd name="connsiteX0" fmla="*/ 1186 w 3834659"/>
              <a:gd name="connsiteY0" fmla="*/ 0 h 2187478"/>
              <a:gd name="connsiteX1" fmla="*/ 3834659 w 3834659"/>
              <a:gd name="connsiteY1" fmla="*/ 0 h 2187478"/>
              <a:gd name="connsiteX2" fmla="*/ 3831273 w 3834659"/>
              <a:gd name="connsiteY2" fmla="*/ 1989277 h 2187478"/>
              <a:gd name="connsiteX3" fmla="*/ 2722835 w 3834659"/>
              <a:gd name="connsiteY3" fmla="*/ 1987453 h 2187478"/>
              <a:gd name="connsiteX4" fmla="*/ 2624621 w 3834659"/>
              <a:gd name="connsiteY4" fmla="*/ 2183880 h 2187478"/>
              <a:gd name="connsiteX5" fmla="*/ 671394 w 3834659"/>
              <a:gd name="connsiteY5" fmla="*/ 2187478 h 2187478"/>
              <a:gd name="connsiteX6" fmla="*/ 646209 w 3834659"/>
              <a:gd name="connsiteY6" fmla="*/ 1809868 h 2187478"/>
              <a:gd name="connsiteX7" fmla="*/ 0 w 3834659"/>
              <a:gd name="connsiteY7" fmla="*/ 1774094 h 2187478"/>
              <a:gd name="connsiteX8" fmla="*/ 1186 w 3834659"/>
              <a:gd name="connsiteY8" fmla="*/ 0 h 218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4659" h="2187478">
                <a:moveTo>
                  <a:pt x="1186" y="0"/>
                </a:moveTo>
                <a:lnTo>
                  <a:pt x="3834659" y="0"/>
                </a:lnTo>
                <a:cubicBezTo>
                  <a:pt x="3833530" y="663092"/>
                  <a:pt x="3832402" y="1326185"/>
                  <a:pt x="3831273" y="1989277"/>
                </a:cubicBezTo>
                <a:lnTo>
                  <a:pt x="2722835" y="1987453"/>
                </a:lnTo>
                <a:cubicBezTo>
                  <a:pt x="2591322" y="2020755"/>
                  <a:pt x="2626314" y="2096955"/>
                  <a:pt x="2624621" y="2183880"/>
                </a:cubicBezTo>
                <a:lnTo>
                  <a:pt x="671394" y="2187478"/>
                </a:lnTo>
                <a:cubicBezTo>
                  <a:pt x="669490" y="1928398"/>
                  <a:pt x="691433" y="1850190"/>
                  <a:pt x="646209" y="1809868"/>
                </a:cubicBezTo>
                <a:cubicBezTo>
                  <a:pt x="600985" y="1769546"/>
                  <a:pt x="424332" y="1775278"/>
                  <a:pt x="0" y="1774094"/>
                </a:cubicBezTo>
                <a:cubicBezTo>
                  <a:pt x="395" y="1182729"/>
                  <a:pt x="791" y="591365"/>
                  <a:pt x="1186" y="0"/>
                </a:cubicBezTo>
                <a:close/>
              </a:path>
            </a:pathLst>
          </a:custGeom>
          <a:solidFill>
            <a:srgbClr val="0D0D11"/>
          </a:solidFill>
          <a:ln>
            <a:noFill/>
          </a:ln>
        </p:spPr>
        <p:txBody>
          <a:bodyPr>
            <a:normAutofit/>
          </a:bodyPr>
          <a:lstStyle>
            <a:lvl1pPr algn="ctr">
              <a:defRPr sz="1400">
                <a:solidFill>
                  <a:srgbClr val="FFFFFF"/>
                </a:solidFill>
              </a:defRPr>
            </a:lvl1pPr>
          </a:lstStyle>
          <a:p>
            <a:r>
              <a:rPr lang="en-US" dirty="0"/>
              <a:t>Click to add screenshot</a:t>
            </a:r>
          </a:p>
        </p:txBody>
      </p:sp>
      <p:sp>
        <p:nvSpPr>
          <p:cNvPr id="33" name="Picture Placeholder 4"/>
          <p:cNvSpPr>
            <a:spLocks noGrp="1"/>
          </p:cNvSpPr>
          <p:nvPr userDrawn="1">
            <p:ph type="pic" sz="quarter" idx="17" hasCustomPrompt="1"/>
          </p:nvPr>
        </p:nvSpPr>
        <p:spPr>
          <a:xfrm>
            <a:off x="4997400" y="3703777"/>
            <a:ext cx="1543379" cy="2018099"/>
          </a:xfrm>
          <a:custGeom>
            <a:avLst/>
            <a:gdLst>
              <a:gd name="connsiteX0" fmla="*/ 0 w 1541504"/>
              <a:gd name="connsiteY0" fmla="*/ 0 h 2031707"/>
              <a:gd name="connsiteX1" fmla="*/ 1541504 w 1541504"/>
              <a:gd name="connsiteY1" fmla="*/ 0 h 2031707"/>
              <a:gd name="connsiteX2" fmla="*/ 1541504 w 1541504"/>
              <a:gd name="connsiteY2" fmla="*/ 2031707 h 2031707"/>
              <a:gd name="connsiteX3" fmla="*/ 0 w 1541504"/>
              <a:gd name="connsiteY3" fmla="*/ 2031707 h 2031707"/>
              <a:gd name="connsiteX4" fmla="*/ 0 w 1541504"/>
              <a:gd name="connsiteY4" fmla="*/ 0 h 2031707"/>
              <a:gd name="connsiteX0" fmla="*/ 0 w 1541504"/>
              <a:gd name="connsiteY0" fmla="*/ 0 h 2031707"/>
              <a:gd name="connsiteX1" fmla="*/ 1541504 w 1541504"/>
              <a:gd name="connsiteY1" fmla="*/ 0 h 2031707"/>
              <a:gd name="connsiteX2" fmla="*/ 1538686 w 1541504"/>
              <a:gd name="connsiteY2" fmla="*/ 428259 h 2031707"/>
              <a:gd name="connsiteX3" fmla="*/ 1541504 w 1541504"/>
              <a:gd name="connsiteY3" fmla="*/ 2031707 h 2031707"/>
              <a:gd name="connsiteX4" fmla="*/ 0 w 1541504"/>
              <a:gd name="connsiteY4" fmla="*/ 2031707 h 2031707"/>
              <a:gd name="connsiteX5" fmla="*/ 0 w 1541504"/>
              <a:gd name="connsiteY5" fmla="*/ 0 h 2031707"/>
              <a:gd name="connsiteX0" fmla="*/ 0 w 1543379"/>
              <a:gd name="connsiteY0" fmla="*/ 0 h 2031707"/>
              <a:gd name="connsiteX1" fmla="*/ 1541504 w 1543379"/>
              <a:gd name="connsiteY1" fmla="*/ 0 h 2031707"/>
              <a:gd name="connsiteX2" fmla="*/ 1543222 w 1543379"/>
              <a:gd name="connsiteY2" fmla="*/ 691331 h 2031707"/>
              <a:gd name="connsiteX3" fmla="*/ 1541504 w 1543379"/>
              <a:gd name="connsiteY3" fmla="*/ 2031707 h 2031707"/>
              <a:gd name="connsiteX4" fmla="*/ 0 w 1543379"/>
              <a:gd name="connsiteY4" fmla="*/ 2031707 h 2031707"/>
              <a:gd name="connsiteX5" fmla="*/ 0 w 1543379"/>
              <a:gd name="connsiteY5" fmla="*/ 0 h 2031707"/>
              <a:gd name="connsiteX0" fmla="*/ 0 w 1543379"/>
              <a:gd name="connsiteY0" fmla="*/ 0 h 2031707"/>
              <a:gd name="connsiteX1" fmla="*/ 1541504 w 1543379"/>
              <a:gd name="connsiteY1" fmla="*/ 0 h 2031707"/>
              <a:gd name="connsiteX2" fmla="*/ 1543222 w 1543379"/>
              <a:gd name="connsiteY2" fmla="*/ 691331 h 2031707"/>
              <a:gd name="connsiteX3" fmla="*/ 1355537 w 1543379"/>
              <a:gd name="connsiteY3" fmla="*/ 2018099 h 2031707"/>
              <a:gd name="connsiteX4" fmla="*/ 0 w 1543379"/>
              <a:gd name="connsiteY4" fmla="*/ 2031707 h 2031707"/>
              <a:gd name="connsiteX5" fmla="*/ 0 w 1543379"/>
              <a:gd name="connsiteY5" fmla="*/ 0 h 2031707"/>
              <a:gd name="connsiteX0" fmla="*/ 0 w 1544871"/>
              <a:gd name="connsiteY0" fmla="*/ 0 h 2031707"/>
              <a:gd name="connsiteX1" fmla="*/ 1541504 w 1544871"/>
              <a:gd name="connsiteY1" fmla="*/ 0 h 2031707"/>
              <a:gd name="connsiteX2" fmla="*/ 1543222 w 1544871"/>
              <a:gd name="connsiteY2" fmla="*/ 691331 h 2031707"/>
              <a:gd name="connsiteX3" fmla="*/ 1525079 w 1544871"/>
              <a:gd name="connsiteY3" fmla="*/ 927187 h 2031707"/>
              <a:gd name="connsiteX4" fmla="*/ 1355537 w 1544871"/>
              <a:gd name="connsiteY4" fmla="*/ 2018099 h 2031707"/>
              <a:gd name="connsiteX5" fmla="*/ 0 w 1544871"/>
              <a:gd name="connsiteY5" fmla="*/ 2031707 h 2031707"/>
              <a:gd name="connsiteX6" fmla="*/ 0 w 1544871"/>
              <a:gd name="connsiteY6" fmla="*/ 0 h 2031707"/>
              <a:gd name="connsiteX0" fmla="*/ 0 w 1543379"/>
              <a:gd name="connsiteY0" fmla="*/ 0 h 2031707"/>
              <a:gd name="connsiteX1" fmla="*/ 1541504 w 1543379"/>
              <a:gd name="connsiteY1" fmla="*/ 0 h 2031707"/>
              <a:gd name="connsiteX2" fmla="*/ 1543222 w 1543379"/>
              <a:gd name="connsiteY2" fmla="*/ 691331 h 2031707"/>
              <a:gd name="connsiteX3" fmla="*/ 1366326 w 1543379"/>
              <a:gd name="connsiteY3" fmla="*/ 782044 h 2031707"/>
              <a:gd name="connsiteX4" fmla="*/ 1355537 w 1543379"/>
              <a:gd name="connsiteY4" fmla="*/ 2018099 h 2031707"/>
              <a:gd name="connsiteX5" fmla="*/ 0 w 1543379"/>
              <a:gd name="connsiteY5" fmla="*/ 2031707 h 2031707"/>
              <a:gd name="connsiteX6" fmla="*/ 0 w 1543379"/>
              <a:gd name="connsiteY6" fmla="*/ 0 h 2031707"/>
              <a:gd name="connsiteX0" fmla="*/ 0 w 1543379"/>
              <a:gd name="connsiteY0" fmla="*/ 0 h 2031707"/>
              <a:gd name="connsiteX1" fmla="*/ 1541504 w 1543379"/>
              <a:gd name="connsiteY1" fmla="*/ 0 h 2031707"/>
              <a:gd name="connsiteX2" fmla="*/ 1543222 w 1543379"/>
              <a:gd name="connsiteY2" fmla="*/ 691331 h 2031707"/>
              <a:gd name="connsiteX3" fmla="*/ 1366326 w 1543379"/>
              <a:gd name="connsiteY3" fmla="*/ 782044 h 2031707"/>
              <a:gd name="connsiteX4" fmla="*/ 1355537 w 1543379"/>
              <a:gd name="connsiteY4" fmla="*/ 2018099 h 2031707"/>
              <a:gd name="connsiteX5" fmla="*/ 0 w 1543379"/>
              <a:gd name="connsiteY5" fmla="*/ 2031707 h 2031707"/>
              <a:gd name="connsiteX6" fmla="*/ 0 w 1543379"/>
              <a:gd name="connsiteY6" fmla="*/ 0 h 2031707"/>
              <a:gd name="connsiteX0" fmla="*/ 0 w 1543379"/>
              <a:gd name="connsiteY0" fmla="*/ 0 h 2031707"/>
              <a:gd name="connsiteX1" fmla="*/ 1541504 w 1543379"/>
              <a:gd name="connsiteY1" fmla="*/ 0 h 2031707"/>
              <a:gd name="connsiteX2" fmla="*/ 1543222 w 1543379"/>
              <a:gd name="connsiteY2" fmla="*/ 691331 h 2031707"/>
              <a:gd name="connsiteX3" fmla="*/ 1366326 w 1543379"/>
              <a:gd name="connsiteY3" fmla="*/ 782044 h 2031707"/>
              <a:gd name="connsiteX4" fmla="*/ 1355537 w 1543379"/>
              <a:gd name="connsiteY4" fmla="*/ 2018099 h 2031707"/>
              <a:gd name="connsiteX5" fmla="*/ 0 w 1543379"/>
              <a:gd name="connsiteY5" fmla="*/ 2031707 h 2031707"/>
              <a:gd name="connsiteX6" fmla="*/ 0 w 1543379"/>
              <a:gd name="connsiteY6" fmla="*/ 0 h 2031707"/>
              <a:gd name="connsiteX0" fmla="*/ 0 w 1543379"/>
              <a:gd name="connsiteY0" fmla="*/ 0 h 2018099"/>
              <a:gd name="connsiteX1" fmla="*/ 1541504 w 1543379"/>
              <a:gd name="connsiteY1" fmla="*/ 0 h 2018099"/>
              <a:gd name="connsiteX2" fmla="*/ 1543222 w 1543379"/>
              <a:gd name="connsiteY2" fmla="*/ 691331 h 2018099"/>
              <a:gd name="connsiteX3" fmla="*/ 1366326 w 1543379"/>
              <a:gd name="connsiteY3" fmla="*/ 782044 h 2018099"/>
              <a:gd name="connsiteX4" fmla="*/ 1355537 w 1543379"/>
              <a:gd name="connsiteY4" fmla="*/ 2018099 h 2018099"/>
              <a:gd name="connsiteX5" fmla="*/ 0 w 1543379"/>
              <a:gd name="connsiteY5" fmla="*/ 2017397 h 2018099"/>
              <a:gd name="connsiteX6" fmla="*/ 0 w 1543379"/>
              <a:gd name="connsiteY6" fmla="*/ 0 h 2018099"/>
              <a:gd name="connsiteX0" fmla="*/ 0 w 1543379"/>
              <a:gd name="connsiteY0" fmla="*/ 0 h 2018099"/>
              <a:gd name="connsiteX1" fmla="*/ 1541504 w 1543379"/>
              <a:gd name="connsiteY1" fmla="*/ 0 h 2018099"/>
              <a:gd name="connsiteX2" fmla="*/ 1543222 w 1543379"/>
              <a:gd name="connsiteY2" fmla="*/ 691331 h 2018099"/>
              <a:gd name="connsiteX3" fmla="*/ 1366326 w 1543379"/>
              <a:gd name="connsiteY3" fmla="*/ 782044 h 2018099"/>
              <a:gd name="connsiteX4" fmla="*/ 1355537 w 1543379"/>
              <a:gd name="connsiteY4" fmla="*/ 2018099 h 2018099"/>
              <a:gd name="connsiteX5" fmla="*/ 0 w 1543379"/>
              <a:gd name="connsiteY5" fmla="*/ 2017397 h 2018099"/>
              <a:gd name="connsiteX6" fmla="*/ 0 w 1543379"/>
              <a:gd name="connsiteY6" fmla="*/ 0 h 2018099"/>
              <a:gd name="connsiteX0" fmla="*/ 0 w 1543379"/>
              <a:gd name="connsiteY0" fmla="*/ 0 h 2018099"/>
              <a:gd name="connsiteX1" fmla="*/ 1541504 w 1543379"/>
              <a:gd name="connsiteY1" fmla="*/ 0 h 2018099"/>
              <a:gd name="connsiteX2" fmla="*/ 1543222 w 1543379"/>
              <a:gd name="connsiteY2" fmla="*/ 691331 h 2018099"/>
              <a:gd name="connsiteX3" fmla="*/ 1366326 w 1543379"/>
              <a:gd name="connsiteY3" fmla="*/ 782044 h 2018099"/>
              <a:gd name="connsiteX4" fmla="*/ 1355537 w 1543379"/>
              <a:gd name="connsiteY4" fmla="*/ 2018099 h 2018099"/>
              <a:gd name="connsiteX5" fmla="*/ 0 w 1543379"/>
              <a:gd name="connsiteY5" fmla="*/ 2017397 h 2018099"/>
              <a:gd name="connsiteX6" fmla="*/ 0 w 1543379"/>
              <a:gd name="connsiteY6" fmla="*/ 0 h 2018099"/>
              <a:gd name="connsiteX0" fmla="*/ 0 w 1543379"/>
              <a:gd name="connsiteY0" fmla="*/ 0 h 2018099"/>
              <a:gd name="connsiteX1" fmla="*/ 1541504 w 1543379"/>
              <a:gd name="connsiteY1" fmla="*/ 0 h 2018099"/>
              <a:gd name="connsiteX2" fmla="*/ 1543222 w 1543379"/>
              <a:gd name="connsiteY2" fmla="*/ 691331 h 2018099"/>
              <a:gd name="connsiteX3" fmla="*/ 1366326 w 1543379"/>
              <a:gd name="connsiteY3" fmla="*/ 782044 h 2018099"/>
              <a:gd name="connsiteX4" fmla="*/ 1355537 w 1543379"/>
              <a:gd name="connsiteY4" fmla="*/ 2018099 h 2018099"/>
              <a:gd name="connsiteX5" fmla="*/ 0 w 1543379"/>
              <a:gd name="connsiteY5" fmla="*/ 2017397 h 2018099"/>
              <a:gd name="connsiteX6" fmla="*/ 0 w 1543379"/>
              <a:gd name="connsiteY6" fmla="*/ 0 h 2018099"/>
              <a:gd name="connsiteX0" fmla="*/ 0 w 1543379"/>
              <a:gd name="connsiteY0" fmla="*/ 0 h 2018099"/>
              <a:gd name="connsiteX1" fmla="*/ 1541504 w 1543379"/>
              <a:gd name="connsiteY1" fmla="*/ 0 h 2018099"/>
              <a:gd name="connsiteX2" fmla="*/ 1543222 w 1543379"/>
              <a:gd name="connsiteY2" fmla="*/ 691331 h 2018099"/>
              <a:gd name="connsiteX3" fmla="*/ 1366326 w 1543379"/>
              <a:gd name="connsiteY3" fmla="*/ 782044 h 2018099"/>
              <a:gd name="connsiteX4" fmla="*/ 1355537 w 1543379"/>
              <a:gd name="connsiteY4" fmla="*/ 2018099 h 2018099"/>
              <a:gd name="connsiteX5" fmla="*/ 0 w 1543379"/>
              <a:gd name="connsiteY5" fmla="*/ 2017397 h 2018099"/>
              <a:gd name="connsiteX6" fmla="*/ 0 w 1543379"/>
              <a:gd name="connsiteY6" fmla="*/ 0 h 201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379" h="2018099">
                <a:moveTo>
                  <a:pt x="0" y="0"/>
                </a:moveTo>
                <a:lnTo>
                  <a:pt x="1541504" y="0"/>
                </a:lnTo>
                <a:cubicBezTo>
                  <a:pt x="1540565" y="142753"/>
                  <a:pt x="1544161" y="548578"/>
                  <a:pt x="1543222" y="691331"/>
                </a:cubicBezTo>
                <a:cubicBezTo>
                  <a:pt x="1547640" y="688453"/>
                  <a:pt x="1408340" y="664663"/>
                  <a:pt x="1366326" y="782044"/>
                </a:cubicBezTo>
                <a:cubicBezTo>
                  <a:pt x="1360087" y="1010327"/>
                  <a:pt x="1360248" y="1525584"/>
                  <a:pt x="1355537" y="2018099"/>
                </a:cubicBezTo>
                <a:lnTo>
                  <a:pt x="0" y="2017397"/>
                </a:lnTo>
                <a:lnTo>
                  <a:pt x="0" y="0"/>
                </a:lnTo>
                <a:close/>
              </a:path>
            </a:pathLst>
          </a:custGeom>
          <a:solidFill>
            <a:srgbClr val="0D0D11"/>
          </a:solidFill>
          <a:ln>
            <a:noFill/>
          </a:ln>
        </p:spPr>
        <p:txBody>
          <a:bodyPr>
            <a:normAutofit/>
          </a:bodyPr>
          <a:lstStyle>
            <a:lvl1pPr algn="ctr">
              <a:defRPr sz="1400">
                <a:solidFill>
                  <a:srgbClr val="FFFFFF"/>
                </a:solidFill>
              </a:defRPr>
            </a:lvl1pPr>
          </a:lstStyle>
          <a:p>
            <a:r>
              <a:rPr lang="en-US" dirty="0"/>
              <a:t>Click to add screenshot</a:t>
            </a:r>
          </a:p>
        </p:txBody>
      </p:sp>
      <p:pic>
        <p:nvPicPr>
          <p:cNvPr id="28" name="Picture 6">
            <a:extLst>
              <a:ext uri="{FF2B5EF4-FFF2-40B4-BE49-F238E27FC236}">
                <a16:creationId xmlns:a16="http://schemas.microsoft.com/office/drawing/2014/main" id="{0101ADD2-5A38-43BC-81BC-BCEC735A1F9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21" name="Text Placeholder 2"/>
          <p:cNvSpPr>
            <a:spLocks noGrp="1"/>
          </p:cNvSpPr>
          <p:nvPr>
            <p:ph type="body" sz="quarter" idx="20" hasCustomPrompt="1"/>
          </p:nvPr>
        </p:nvSpPr>
        <p:spPr>
          <a:xfrm>
            <a:off x="436476" y="161637"/>
            <a:ext cx="9192205" cy="646545"/>
          </a:xfrm>
        </p:spPr>
        <p:txBody>
          <a:bodyPr>
            <a:normAutofit/>
          </a:bodyPr>
          <a:lstStyle>
            <a:lvl1pPr>
              <a:defRPr sz="3000" b="1">
                <a:solidFill>
                  <a:schemeClr val="bg1"/>
                </a:solidFill>
              </a:defRPr>
            </a:lvl1pPr>
          </a:lstStyle>
          <a:p>
            <a:pPr lvl="0"/>
            <a:r>
              <a:rPr lang="en-US" dirty="0"/>
              <a:t>Click to add slide headline here</a:t>
            </a:r>
          </a:p>
        </p:txBody>
      </p:sp>
      <p:pic>
        <p:nvPicPr>
          <p:cNvPr id="22" name="Afbeelding 21">
            <a:extLst>
              <a:ext uri="{FF2B5EF4-FFF2-40B4-BE49-F238E27FC236}">
                <a16:creationId xmlns:a16="http://schemas.microsoft.com/office/drawing/2014/main" id="{964711BE-58FD-4DD9-9E1E-94149B11409C}"/>
              </a:ext>
            </a:extLst>
          </p:cNvPr>
          <p:cNvPicPr>
            <a:picLocks noChangeAspect="1"/>
          </p:cNvPicPr>
          <p:nvPr userDrawn="1"/>
        </p:nvPicPr>
        <p:blipFill rotWithShape="1">
          <a:blip r:embed="rId5">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3075056688"/>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End Slide—Sponsors">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51" name="Picture 4" descr="https://techcrunch.com/wp-content/uploads/2016/04/berlin.jpg">
            <a:extLst>
              <a:ext uri="{FF2B5EF4-FFF2-40B4-BE49-F238E27FC236}">
                <a16:creationId xmlns:a16="http://schemas.microsoft.com/office/drawing/2014/main" id="{46692792-6AE3-4EE6-8ED2-96DBF5BCADFB}"/>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03" y="-1276849"/>
            <a:ext cx="12233829" cy="8158404"/>
          </a:xfrm>
          <a:prstGeom prst="rect">
            <a:avLst/>
          </a:prstGeom>
          <a:noFill/>
          <a:extLst>
            <a:ext uri="{909E8E84-426E-40DD-AFC4-6F175D3DCCD1}">
              <a14:hiddenFill xmlns:a14="http://schemas.microsoft.com/office/drawing/2010/main">
                <a:solidFill>
                  <a:srgbClr val="FFFFFF"/>
                </a:solidFill>
              </a14:hiddenFill>
            </a:ext>
          </a:extLst>
        </p:spPr>
      </p:pic>
      <p:sp>
        <p:nvSpPr>
          <p:cNvPr id="18" name="Rechthoek 17">
            <a:extLst>
              <a:ext uri="{FF2B5EF4-FFF2-40B4-BE49-F238E27FC236}">
                <a16:creationId xmlns:a16="http://schemas.microsoft.com/office/drawing/2014/main" id="{EF03CAAD-8755-47F1-B442-0434CE8F61CD}"/>
              </a:ext>
            </a:extLst>
          </p:cNvPr>
          <p:cNvSpPr/>
          <p:nvPr userDrawn="1"/>
        </p:nvSpPr>
        <p:spPr>
          <a:xfrm>
            <a:off x="-43043" y="-54284"/>
            <a:ext cx="9139417" cy="3137842"/>
          </a:xfrm>
          <a:prstGeom prst="rect">
            <a:avLst/>
          </a:prstGeom>
          <a:solidFill>
            <a:srgbClr val="FFFF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nl-NL">
              <a:latin typeface="Corbel"/>
            </a:endParaRPr>
          </a:p>
        </p:txBody>
      </p:sp>
      <p:sp>
        <p:nvSpPr>
          <p:cNvPr id="77" name="Freeform 14"/>
          <p:cNvSpPr/>
          <p:nvPr userDrawn="1"/>
        </p:nvSpPr>
        <p:spPr>
          <a:xfrm flipH="1">
            <a:off x="-198121" y="-81613"/>
            <a:ext cx="12454653" cy="7154793"/>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2666435 w 9048393"/>
              <a:gd name="connsiteY0" fmla="*/ 3908106 h 3908106"/>
              <a:gd name="connsiteX1" fmla="*/ 7299153 w 9048393"/>
              <a:gd name="connsiteY1" fmla="*/ 3880913 h 3908106"/>
              <a:gd name="connsiteX2" fmla="*/ 9046582 w 9048393"/>
              <a:gd name="connsiteY2" fmla="*/ 2814113 h 3908106"/>
              <a:gd name="connsiteX3" fmla="*/ 9026263 w 9048393"/>
              <a:gd name="connsiteY3" fmla="*/ 23400 h 3908106"/>
              <a:gd name="connsiteX4" fmla="*/ 3 w 9048393"/>
              <a:gd name="connsiteY4" fmla="*/ 0 h 3908106"/>
              <a:gd name="connsiteX5" fmla="*/ 2666435 w 9048393"/>
              <a:gd name="connsiteY5" fmla="*/ 3908106 h 3908106"/>
              <a:gd name="connsiteX0" fmla="*/ 0 w 9057616"/>
              <a:gd name="connsiteY0" fmla="*/ 3918656 h 3918656"/>
              <a:gd name="connsiteX1" fmla="*/ 7308376 w 9057616"/>
              <a:gd name="connsiteY1" fmla="*/ 3880913 h 3918656"/>
              <a:gd name="connsiteX2" fmla="*/ 9055805 w 9057616"/>
              <a:gd name="connsiteY2" fmla="*/ 2814113 h 3918656"/>
              <a:gd name="connsiteX3" fmla="*/ 9035486 w 9057616"/>
              <a:gd name="connsiteY3" fmla="*/ 23400 h 3918656"/>
              <a:gd name="connsiteX4" fmla="*/ 9226 w 9057616"/>
              <a:gd name="connsiteY4" fmla="*/ 0 h 3918656"/>
              <a:gd name="connsiteX5" fmla="*/ 0 w 9057616"/>
              <a:gd name="connsiteY5" fmla="*/ 3918656 h 391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7616" h="3918656">
                <a:moveTo>
                  <a:pt x="0" y="3918656"/>
                </a:moveTo>
                <a:lnTo>
                  <a:pt x="7308376" y="3880913"/>
                </a:lnTo>
                <a:lnTo>
                  <a:pt x="9055805" y="2814113"/>
                </a:lnTo>
                <a:cubicBezTo>
                  <a:pt x="9063973" y="2825169"/>
                  <a:pt x="9042259" y="953638"/>
                  <a:pt x="9035486" y="23400"/>
                </a:cubicBezTo>
                <a:lnTo>
                  <a:pt x="9226" y="0"/>
                </a:lnTo>
                <a:cubicBezTo>
                  <a:pt x="5840" y="1276773"/>
                  <a:pt x="3386" y="2641883"/>
                  <a:pt x="0" y="391865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82" name="Right Triangle 81"/>
          <p:cNvSpPr/>
          <p:nvPr userDrawn="1"/>
        </p:nvSpPr>
        <p:spPr>
          <a:xfrm rot="10800000">
            <a:off x="3497359" y="-68580"/>
            <a:ext cx="8750228" cy="7149070"/>
          </a:xfrm>
          <a:prstGeom prst="rtTriangle">
            <a:avLst/>
          </a:prstGeom>
          <a:solidFill>
            <a:srgbClr val="FFFF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atin typeface="Corbel"/>
            </a:endParaRPr>
          </a:p>
        </p:txBody>
      </p:sp>
      <p:sp>
        <p:nvSpPr>
          <p:cNvPr id="83" name="Freeform: Shape 82"/>
          <p:cNvSpPr/>
          <p:nvPr userDrawn="1"/>
        </p:nvSpPr>
        <p:spPr>
          <a:xfrm flipH="1">
            <a:off x="-1448743" y="-68580"/>
            <a:ext cx="12431967" cy="7141760"/>
          </a:xfrm>
          <a:custGeom>
            <a:avLst/>
            <a:gdLst>
              <a:gd name="connsiteX0" fmla="*/ 5424 w 12317189"/>
              <a:gd name="connsiteY0" fmla="*/ 4040037 h 7075824"/>
              <a:gd name="connsiteX1" fmla="*/ 3256 w 12317189"/>
              <a:gd name="connsiteY1" fmla="*/ 5321822 h 7075824"/>
              <a:gd name="connsiteX2" fmla="*/ 0 w 12317189"/>
              <a:gd name="connsiteY2" fmla="*/ 7075824 h 7075824"/>
              <a:gd name="connsiteX3" fmla="*/ 5424 w 12317189"/>
              <a:gd name="connsiteY3" fmla="*/ 7075787 h 7075824"/>
              <a:gd name="connsiteX4" fmla="*/ 8646991 w 12317189"/>
              <a:gd name="connsiteY4" fmla="*/ 29723 h 7075824"/>
              <a:gd name="connsiteX5" fmla="*/ 22986 w 12317189"/>
              <a:gd name="connsiteY5" fmla="*/ 7075667 h 7075824"/>
              <a:gd name="connsiteX6" fmla="*/ 9938448 w 12317189"/>
              <a:gd name="connsiteY6" fmla="*/ 7007673 h 7075824"/>
              <a:gd name="connsiteX7" fmla="*/ 12314726 w 12317189"/>
              <a:gd name="connsiteY7" fmla="*/ 5081377 h 7075824"/>
              <a:gd name="connsiteX8" fmla="*/ 12287095 w 12317189"/>
              <a:gd name="connsiteY8" fmla="*/ 42253 h 7075824"/>
              <a:gd name="connsiteX9" fmla="*/ 12546 w 12317189"/>
              <a:gd name="connsiteY9" fmla="*/ 0 h 7075824"/>
              <a:gd name="connsiteX10" fmla="*/ 12528 w 12317189"/>
              <a:gd name="connsiteY10" fmla="*/ 9525 h 7075824"/>
              <a:gd name="connsiteX11" fmla="*/ 2779587 w 12317189"/>
              <a:gd name="connsiteY11" fmla="*/ 9525 h 707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17189" h="7075824">
                <a:moveTo>
                  <a:pt x="5424" y="4040037"/>
                </a:moveTo>
                <a:lnTo>
                  <a:pt x="3256" y="5321822"/>
                </a:lnTo>
                <a:cubicBezTo>
                  <a:pt x="2223" y="5913136"/>
                  <a:pt x="1151" y="6499465"/>
                  <a:pt x="0" y="7075824"/>
                </a:cubicBezTo>
                <a:lnTo>
                  <a:pt x="5424" y="7075787"/>
                </a:lnTo>
                <a:close/>
                <a:moveTo>
                  <a:pt x="8646991" y="29723"/>
                </a:moveTo>
                <a:lnTo>
                  <a:pt x="22986" y="7075667"/>
                </a:lnTo>
                <a:lnTo>
                  <a:pt x="9938448" y="7007673"/>
                </a:lnTo>
                <a:lnTo>
                  <a:pt x="12314726" y="5081377"/>
                </a:lnTo>
                <a:cubicBezTo>
                  <a:pt x="12325834" y="5101341"/>
                  <a:pt x="12296305" y="1721962"/>
                  <a:pt x="12287095" y="42253"/>
                </a:cubicBezTo>
                <a:close/>
                <a:moveTo>
                  <a:pt x="12546" y="0"/>
                </a:moveTo>
                <a:lnTo>
                  <a:pt x="12528" y="9525"/>
                </a:lnTo>
                <a:lnTo>
                  <a:pt x="2779587" y="9525"/>
                </a:lnTo>
                <a:close/>
              </a:path>
            </a:pathLst>
          </a:custGeom>
          <a:solidFill>
            <a:srgbClr val="FFFF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rbel"/>
            </a:endParaRPr>
          </a:p>
        </p:txBody>
      </p:sp>
      <p:pic>
        <p:nvPicPr>
          <p:cNvPr id="11" name="Picture 10"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0642" y="596900"/>
            <a:ext cx="3927205" cy="1308100"/>
          </a:xfrm>
          <a:prstGeom prst="rect">
            <a:avLst/>
          </a:prstGeom>
        </p:spPr>
      </p:pic>
      <p:grpSp>
        <p:nvGrpSpPr>
          <p:cNvPr id="20" name="Groep 19">
            <a:extLst>
              <a:ext uri="{FF2B5EF4-FFF2-40B4-BE49-F238E27FC236}">
                <a16:creationId xmlns:a16="http://schemas.microsoft.com/office/drawing/2014/main" id="{753D155A-1136-412B-B1B9-80B984FED2EA}"/>
              </a:ext>
            </a:extLst>
          </p:cNvPr>
          <p:cNvGrpSpPr/>
          <p:nvPr userDrawn="1"/>
        </p:nvGrpSpPr>
        <p:grpSpPr>
          <a:xfrm>
            <a:off x="6599208" y="-30480"/>
            <a:ext cx="5626913" cy="4321834"/>
            <a:chOff x="6599208" y="0"/>
            <a:chExt cx="5626913" cy="4321834"/>
          </a:xfrm>
        </p:grpSpPr>
        <p:sp>
          <p:nvSpPr>
            <p:cNvPr id="14" name="Freeform 13"/>
            <p:cNvSpPr/>
            <p:nvPr userDrawn="1"/>
          </p:nvSpPr>
          <p:spPr>
            <a:xfrm flipH="1">
              <a:off x="6599208" y="0"/>
              <a:ext cx="5626913" cy="369325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rgbClr val="F79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5" name="Freeform 14"/>
            <p:cNvSpPr/>
            <p:nvPr userDrawn="1"/>
          </p:nvSpPr>
          <p:spPr>
            <a:xfrm flipH="1">
              <a:off x="6892091" y="0"/>
              <a:ext cx="5334030" cy="4321834"/>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rgbClr val="825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6" name="Freeform 15"/>
            <p:cNvSpPr/>
            <p:nvPr userDrawn="1"/>
          </p:nvSpPr>
          <p:spPr>
            <a:xfrm flipH="1">
              <a:off x="6756636" y="0"/>
              <a:ext cx="5469485" cy="4086903"/>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rgbClr val="075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grpSp>
      <p:sp>
        <p:nvSpPr>
          <p:cNvPr id="17" name="Title 1"/>
          <p:cNvSpPr>
            <a:spLocks noGrp="1"/>
          </p:cNvSpPr>
          <p:nvPr userDrawn="1">
            <p:ph type="title" hasCustomPrompt="1"/>
          </p:nvPr>
        </p:nvSpPr>
        <p:spPr>
          <a:xfrm>
            <a:off x="7010399" y="541096"/>
            <a:ext cx="4737447" cy="1049579"/>
          </a:xfrm>
          <a:ln>
            <a:noFill/>
          </a:ln>
        </p:spPr>
        <p:txBody>
          <a:bodyPr lIns="0" tIns="0" rIns="0" bIns="0" anchor="ctr" anchorCtr="0">
            <a:normAutofit/>
          </a:bodyPr>
          <a:lstStyle>
            <a:lvl1pPr algn="r">
              <a:lnSpc>
                <a:spcPct val="100000"/>
              </a:lnSpc>
              <a:defRPr sz="5400" b="1" spc="-100" baseline="0">
                <a:solidFill>
                  <a:schemeClr val="bg1"/>
                </a:solidFill>
              </a:defRPr>
            </a:lvl1pPr>
          </a:lstStyle>
          <a:p>
            <a:r>
              <a:rPr lang="en-US" dirty="0"/>
              <a:t>Thank you!</a:t>
            </a:r>
          </a:p>
        </p:txBody>
      </p:sp>
      <p:sp>
        <p:nvSpPr>
          <p:cNvPr id="22" name="Text Placeholder 21"/>
          <p:cNvSpPr>
            <a:spLocks noGrp="1"/>
          </p:cNvSpPr>
          <p:nvPr userDrawn="1">
            <p:ph type="body" sz="quarter" idx="11" hasCustomPrompt="1"/>
          </p:nvPr>
        </p:nvSpPr>
        <p:spPr>
          <a:xfrm>
            <a:off x="7010400" y="1614190"/>
            <a:ext cx="4737447" cy="1904265"/>
          </a:xfrm>
        </p:spPr>
        <p:txBody>
          <a:bodyPr/>
          <a:lstStyle>
            <a:lvl1pPr algn="r">
              <a:defRPr b="0" baseline="0">
                <a:solidFill>
                  <a:schemeClr val="bg1"/>
                </a:solidFill>
              </a:defRPr>
            </a:lvl1pPr>
          </a:lstStyle>
          <a:p>
            <a:pPr lvl="0"/>
            <a:r>
              <a:rPr lang="en-US" dirty="0"/>
              <a:t>[optional: your email address]</a:t>
            </a:r>
            <a:br>
              <a:rPr lang="en-US" dirty="0"/>
            </a:br>
            <a:r>
              <a:rPr lang="en-US" dirty="0"/>
              <a:t>[optional: your Twitter handle]</a:t>
            </a:r>
            <a:br>
              <a:rPr lang="en-US" dirty="0"/>
            </a:br>
            <a:r>
              <a:rPr lang="en-US" dirty="0"/>
              <a:t>[optional: other social media accounts</a:t>
            </a:r>
          </a:p>
        </p:txBody>
      </p:sp>
      <p:sp>
        <p:nvSpPr>
          <p:cNvPr id="76" name="AutoShape 6" descr="data:image/png;base64,iVBORw0KGgoAAAANSUhEUgAABXUAAAOZCAYAAABRPcOaAAAgAElEQVR4Xuy9Wcxl2XXft1YNXXNVzwO72U02uymKoiiKoihRQ0QNkeREguwYcQAjRh4SBEiQB+ch707eEsBGgiQPcRAgyIP9mEiWYzkSJUqmJVGkBjYpDuqBPVZ3dc3zXCv4f1y3eOrWHc6598znd4AP3VXfOXuv/dun7rnnv9f+LzcOCEAAAhCAAAQgAAEIQAACEIAABCAAAQhAAAIQGAwBH0ykBAoBCEAAAhCAAAQgAAEIQAACEIAABCAAAQhAAAKGqMtNAAEIQAACEIAABCAAAQhAAAIQgAAEIAABCEBgQAQQdQc0WYQKAQhAAAIQgAAEIAABCEAAAhCAAAQgAAEIQABRl3sAAhCAAAQgAAEIQAACEIAABCAAAQhAAAIQgMCACCDqDmiyCBUCEIAABCAAAQhAAAIQgAAEIAABCEAAAhCAAKIu9wAEIAABCEAAAhCAAAQgAAEIQAACEIAABCAAgQERQNQd0GQRKgSGTiAijrj7xaGPg/ghAAEIQAACEIAABCAAAQhAAAIQgECXBBB1u6RP3xCYEIGIeMHM/jMze9Xd//cJDZ2hQgACEIAABCAAAQhAAAIQgAAEIACBWgkg6taKk8YgAIEigYjYZ2aHzeyImX3QzP6+mR03s//Z3c9BCwIQgAAEIAABCEAAAhCAAAQgAAEIQKA6AUTd6sy4AgIQWEEghVyJuBJzd5vZJTO76O5XIuKAmT1iZhJ7r5jZ++5+G6AQgAAEIAABCEAAAhCAAAQgAAEIQAAC5Qkg6pZnxZkQgMASAhGxv5CRu0sirsRcCbnzl6SwK3FXgu9RMzvh7hJ+OSAAAQhAAAIQgAAEIAABCEAAAhCAAARKEEDULQGJUyAAgfsJpJA7y8jVZ8ksI/fqOl4R8bCZXTMzCcCPZybvyXXX8XsIQAACEIAABCAAAQhAAAIQgAAEIAABM0Rd7gIIQKA0gcyynQm5kUKuMnLXCrnFTiLiATN70Mwk5M6E3b2ZtXu9dECcCAEIQAACEIAABCAAAQhAAAIQgAAEJkgAUXeCk86QIVCFQEQcLFgr3ClYKyjTduMjImS9EO4uqwaLCIm8T6SwSxG1jclyIQQgAAEIQAACEIAABCAAAQhAAAJjJ4CoO/YZZnwQ2IBACrmzjFwVMptZK9SWRRsRytB9zMxOu/utFHZVQE3C7k2KqG0wcVwCAQhAAAIQgAAEIAABCEAAAhCAwCQIIOpOYpoZJATWE4iIQ4WMXImss2JntQm581Fkn3vd/Z7M3IiQ2EsRtfXTxhkQgAAEIAABCEAAAhCAAAQgAAEITJAAou4EJ50hQ2BGICIOF4TcG4WMXP1/K0dEPJqF0u4RjzM2iqi1Mgt0AgEIQAACEIAABCAAAQhAAAIQgMCQCCDqDmm2iBUCNRBIsXRmrSAhdWatIMuD1o+I2G9mh9z99HznEbHbzCTsUkSt9ZmhQwhAAAIQgAAEIAABCEAAAhCAAAT6SgBRt68zQ1wQqJFARMxEXP1XBc5m1gqdCLkLxNuHzOyGu19eNGyKqNV4M9AUBCAAAQhAoAUCEaH3jKfc/XgL3dEFBCAAAQhAAAIQmBwBRN3JTTkDngKBfJGStcJMzL1ayMjdKUrWpyMilIn7sJmddPc7S4Rdiqj1adKIBQIQgAAEILCCQER83sx+3cz+kbtrMZkDAhCAAAQgAAEIQKBGAoi6NcKkKQh0SSAidhX8cSXoKutV1gqX3L13Qu48q8wmdne/sIojRdS6vMvoGwIQgAAEIFCOQET8kpn9hJn9D+7ei51B5SLnLAhAAAIQgAAEIDAMAoi6w5gnooTAQgIp5BatFXb8cVPIvT0kbJld/JiZnV338kcRtSHNLLFCAAIQgMAUCaR10mfM7ICZ/c66Z/sUGTFmCEAAAhCAAAQgsA0BRN1t6HEtBDogkMXDitYKOyKuxNxl1gUdhLlRlxFx0Mz2ufvZdQ1QRG0dIX4PAQhAAAIQ6IbA7LuKu5+PiL9nZm+b2Vfd/UY3EdErBCAAAQhAAAIQGB8BRN3xzSkjGiGBiNiT1goScw/NRNzMyF3oQTtUDBHxiKwj3F0F3dYeFFFbi4gTIAABCEAAAq0SiIgHzOwBd78UEU+Y2W+Y2e+b2Vvufr3VYOgMAhCAAAQgAAEIjJQAou5IJ5ZhDZ9ACrkzawVtXdzxx82M3Bj+CBePICJUEO2Iu58qO8a8Ri+N8ux7390HZT1RdpycBwEIQAACEBgCgYjQ95aYLdBGxCfM7GMp7GrhFmF3CBNJjBCAAAQgAAEI9JoAom6vp4fgpkYgIvYWip3tL/jjTqpqdGbf3lKGT5V7gCJqVWhxLgQgAAEIQKAZAul9f73ooxsRP29m2l30kpldLbsjp5kIaRUCEIAABCAAAQgMnwCi7vDnkBEMnEAKubOMXGWpzrJxKwmaA8dwT/iZpfyomZ2smnVLEbUx3QmMBQIQgAAEhkggF2cvFL3+02f375jZN83suJlJ9L06xPERMwQgAAEIQAACEOgDAUTdPswCMUyOQHrNzYRc+c7tFDurmpk6ZnApzu5WkZWq46SIWlVinA8BCEAAAhCoh0BE7Eobpfue3xHxATP7FTP7F2Z2C2G3Hua0AgEIQAACEIDANAkg6k5z3hl1BwTS91WFziTmqvDZTMi93EE4g+gy7RTOb1otmyJqg5hmgoQABCAAgRERyB1I+5YtVEfEj5jZc2b22/md6Ka7XxkRAoYCAQhAAAIQgAAEWiGAqNsKZjqZKoFZ0a/0yd1dsFbg5aXETZGFVg64+5kSpy88hSJqm5LjOghAAAIQgEB1AvnstlXWChHxi/LVNbM/SWH3truzyF0dN1dAAAIQgAAEIDBhAoi6E558ht4MgYhQgbNZRq62IM4ychFyN0AeEQ9nQZWtfPcoorYBfC6BAAQgAAEIVCSwqEjafBNpQyV/3b80s5cRditC5nQIQAACEIAABCBgZoi63AYQqIFAZqVIyNWP/l3Nip1tJUTWENrgm8gXv2NmdsrdY5sBUURtG3pcCwEIQAACEFhPICL0zL5YLJK26KqIeMbMlLH7/8g/PyJkTxXUF1jPmDMgAAEIQAACEICACCDqch9AYEMCKeTOip1JbJSQq2JnCLkbMl12Wb4g3nF3ZT1vdVBEbSt8XAwBCEAAAhBYSiCLpB1193NlMEXEj5rZ0+4uf13LxVdZN+g7FQcEIAABCEAAAhCAwAoCiLrcHhCoQCAiDhasFe4UrBWuVWiGUysSSCH2UTM77e6qlr31QRG1rRHSAAQgAAEIQOAeAuuKpC3CFRG/bGYqivpl/T6FXa9jIZfpgQAEIAABCEAAAmMmgKg75tllbLUQSCF3lpF7u2CtcL2WDmikFIGIOGRme8tm/5RplCJqZShxDgQgAAEIQKAcgawrIEG29K6lvEb+un/m7q+msKtnvgrMysZhK+ulcpFzFgQgAAEIQAACEBgeAUTd4c0ZEbdAIAXEmZCrzNBZsTOE3Bb4L+siIpStqxe8WueBImodTipdQwACEIDAaAhklu0Nd79RZVAR8ZyZ/Tvpr7tjtZTfxRB2q4DkXAhAAAIQgAAEJkUAUXdS081gVxHIFxEVOpOYq5eRmZBb6cUEys0RyGyeQ+5+uu5eKKJWN1HagwAEIACBqREoWyRtEZeI+IyZPebu/2r2+9wttbdM4bWpsWa8EIAABCAAAQhAAFGXe2DSBFLIm2XkKvtThTmUCXpz0mB6PPiIeMjMrrv7lbrDpIha3URpDwIQgAAEpkIgIvRecWwbm6SI+NX0z/9KQdg9YGb7zOyCu6ueAQcEIAABCEAAAhCAgJkh6nIbTIpAvnAoG3eWkasCZ7OMXITcAdwNWYRFwu6ppl7uKKI2gBuBECEAAQhAoFcE8vm8f5sCZ2m58LfN7I/d/bsLhF0tvKu+AQcEIAABCEAAAhCYPAFE3cnfAuMHkELuLBtXYq6Kd8wycuWXyzEwAhFxVCG7+4WmQqeIWlNkaRcCEIAABMZIYJMiaYs4RMSHzexz6a97d1dOtq+sXQm7fH8b403EmCAAAQhAAAIQqEQAUbcSLk4eCoGI2FXIxpWQezmF3Eu8CAxlFpfHmfOromlnm7bKoIja8O8XRgABCEAAAs0TyCzbm1WLpC0Rdj9rZg+5+78u/j4XXA8i7DY/n/QAAQhAAAIQgED/CSDq9n+OiLAkgRT6Zhm5+u9ONq7+y1a9khAHdFoWT9nn7mebDpsiak0Tpn0IQAACEBg6gdxFc7mu71wR8e+Z2Ql3//MFwu4haiAM/Y4hfghAAAIQgAAEtiWAqLstQa7vlEAWtpr54+q/OyIuVZI7nZbWOo+IR5SF7e7yRm70oIhao3hpHAIQgAAEBkygjiJp88OPCC3Qy1/3D939zTlh9wEz0+9lxXBjwOgIHQIQgAAEIAABCGxMAFF3Y3Rc2BWBiNhTsFbQFrxiRi5VkbuamA76zW2YR9z9VFvdU0StLdL0AwEIQAACQyGQ380ObFMkbdFYI+IFM/tM+uves4CbhdnksY+wO5QbhTghAAEIQAACEKiVAKJurThprCkC+bIws1ZQkYyikBtN9Uu7/SeQIqs8/OSb3MpBEbVWMNMJBCAAAQgMhEAWMdvl7ncLm9UVekSoaNphd//d+TZT2NX3Q+3auV5Xn7QDAQhAAAIQgAAEhkAAUXcIszTRGPOL+sxaYX/BH1cWCxwQ2CGQgr9sGE7V5eNXFi1F1MqS4jwIQAACEBgzgTqLpC0QbvW+8u+b2Tvu/pcLfq8dXBJ2r7ZhxzTmeWRsEIAABCAAAQgMiwCi7rDma/TRRoQ80iTk6mdfwR9XmbkcEFhIIH33lCF0vm1EFFFrmzj9QQACEIBA3wjUXSRtgXD7oJn9upn9gbu/jbDbtzuAeCAAAQhAAAIQ6IIAom4X1OnzHgIp5M6sFSTq7hQ7c3eEXO6VUgSyQMujZna+i4IpFFErNU2cBAEIQAACIySQz+AH3f1sk8OLiI+a2afM7DcXWS3ks1jfJ6+7+9UmY6FtCEAAAhCAAAQg0AcCiLp9mIUJxpCepDNrBW2bmwm5rfmiThD7qIccEfJaVpGWM10NlCJqXZGnXwhAAAIQ6IpAU0XSFo0nIn7azPa7+xeW/H5XWjHcQNjt6o6gXwhAAAIQgAAE2iKAqNsWafqR96nsFGYZubsL1gq1F9UA9zQJRMTD6anXWYYORdSmee8xaghAAAJTJZDPvd1NFEmbZ5rZuL9mZt9195fWCLsqosp3zKnemIwbAhCAAAQgMAECiLoTmOQuh5jVkGcZucqemGXk8iW7y4kZad9p5XHM3U92PUSKqHU9A/QPAQhAAAJtEIiIg2Z2e5ElQhP95wLu3zKz33f3d5cIu3rHUSKB4mIXWBMTQZsQgAAEIAABCHROAFG38ykYXwC5DX4m5GqA8sa9yDa48c11H0cUEcfyJa5zT2aKqPXxDiEmCEAAAhCok0AWSbvi7rfqbHdVWxHxg2b2Q2b2L1aJyRkbwm5bE0M/EIAABCAAAQi0SgBRt1Xcw+4sIj5iZp/LzIdTmSFxWqNKIXdmrRAFIffasEdN9EMjkFszHzOzU22+YC7jRBG1od1BxAsBCEAAAlUIRMRDTRdJWxRPRPysmcn24YtrBGB9Pw0K8FaZVc6FAAQgAAEIQGAIBBB1hzBLPYkxIv4bM9MWu9lxXBWIU+S9U7BWQMjtyZxNNYzMkN3j7uf6woAian2ZCeKAAAQgAIG6CGSRtIPufqGuNsu2ExF7zUz+ui+7+zfWCLvaQebuLhswDghAAAIQgAAEIDAKAoi6o5jG5geR/qD/ZfakL8YPmNkNM/vv01rhevNR0AMEyhOIiEf7dm9SRK38/HEmBCAAAQj0n0A+17SI2olvbUQ8bma/ZGZfcPcTCLv9v2eIEAIQgAAEIACB+ggg6tbHctQtpSfZf52DVLauBN2z7v5PRj1wBjdYAlmk75C771iE9OmgiFqfZoNYIAABCEBgUwJtF0lbFGdEyFv3o2b2L91d30+XHhFxSJYNuegruzAOCEAAAhCAAAQgMFgCiLqDnbr2A4+I3zCzTxV6VlbEl9qPhB4hUI6AfP7M7Lq7Xyl3RXtnUUStPdb0BAEIQAACzRCICPnVXu3awz4ifi59c/9o3UhTiJZ1wwV3R9hdB4zfQwACEIAABCDQWwKIur2dmn4GFhFPm5myHJSle7KfURIVBL5HIP32JOye7OOLG0XUuFMhAAEIQGDIBHLx9FzXz9i0gfh1M/trd//WOqYFYfeiu6suBAcEIAABCEAAAhAYHAFE3cFNGQFDAAJVCKR1iKpe97Y4CkXUqswo50IAAhCAQB8I5MKkbI5aL5K2aPwR8aSZ/byZ/a67n1rHKCIOmNm+tGK4ve58fg8BCEAAAhCAAAT6RgBRt28zQjwQgECtBCJil5k9ZmZn3P1mrY3X2BhF1GqESVMQgAAEINA4gYhQ0dy9XRVJWyLsftLMnjez/3edv66uT//9/Qi7jd8udAABCEAAAhCAQAMEEHUbgEqTEIBAvwhkYZQH3P1svyK7PxqKqPV9hogPAhCAAARSEFXh3Dvufq1PRCLiF9JP/9+WiSuFXWXtyorhVplrOAcCEIAABCAAAQj0gQCibh9mgRggAIHGCUTEI2Z2uW8vn4sGThG1xm8HOoAABCAAgS0J9KVI2vww0lbh18zsJXf/Tplh5m4Z1YyQsNvbXT1lxsI5EIAABCAwHQIR8V9kwdL/czqjZqRFAoi63A8QgMAkCOQL25EyPnt9AEIRtT7MAjFAAAIQgMAyAukHf77rImlLFkdV2Pdnzez/c/czZWYRYbcMJc6BAAQgAIG+EIiIz5nZj5vZl939y32JizjaJYCo2y5veoMABDokkC+gN/vk/7cOB0XU1hHi9xCAAAQg0DaBXHg87O7n2+67bH8R8Skz+6CZ/U7Z7Nv0CT6SGbs3yvbFeRCAAAQgAIG2CETEXjP7aTPT80qLl9fb6pt++kcAUbd/c0JEEIBAQwQiYo+ZyYbhpLvfaaib2puliFrtSGkQAhCAAAS2INDHImmLhhMRv2RmV9z9j8sON1+W9aJ8qUyxtbLtch4EIAABCEBgWwIRcczMflK1Ps3sS+5+Zds2uX7YBBB1hz1/RA8BCFQkkB6A7u4XKl7a+ekUUet8CggAAhCAAAT0JhmhwmLRd5/69KiXv+5X3f2VspNXEHblxU8GVFlwnAcBCEAAAo0RiIinzOyzZnbKzL7m7pca64yGB0MAUXcwU0WgEIBAHQQiQp97j5nZuSFm4FBErY67gDYgAAEIQGAbArlAeq2srcE2fW17bUTIgkG+g/+6il1E7u5Rxu7VvovX2zLieghAAAIQ6DeBiHjezH7QzI6b2WtVnmf9HhnRbUsAUXdbglwPAQgMjkBEHDSz/WWLp/RtgBRR69uMEA8EIACBaRHoc5G0RTMREZ82M2U4yXvwZtnZyuftUYTdssQ4DwIQgAAE6iYQEZ9IC8F300bwbN190N5wCSDqDnfuiBwCENiCQEQ8nC9pV7doptNLKaLWKX46hwAEIDBJAhGxS8VZhpQllLt0fjl36VSqEJ7CrjJ2r7v7YL8zTPJmZdAQgAAEBkwgnz9alJR/rjJ0b7i7rBc4IHCXAKIuNwMEIDBJAlnk5Zi7nxwyAIqoDXn2iB0CEIDA8Ajk8/OBoXn5RYQybv+WmX3F3V+rQn4mZJvZTYrSVCHHuRCAAAQgsAmBtDmSoCsRd+d91d3f36Qtrhk3AUTdcc8vo4MABFYQyOqht4f2YrpoSBRR41aHAAQgAIE2CAylSNqSZ+WHzOzH04bhfBVeCLtVaHEuBCAAAQhsSiAinjAzCbrfNrOLZrbH3d/btD2uGzcBRN1xzy+jgwAEVou6u7No2kl3vz10WBRRG/oMEj8EIACB/hPIZ42sCEp70/ZpVBEhUfdRM/tdd79VJba0cZAVgxaEL1e5lnMhAAEIQAAC6whEhBYfP25mfyHbHzNTLZjj7i4LBg4I3EcAUZebAgIQmDSBfDndPSRvwFUTRhG1Sd/ODB4CEIBA4wRyl8tFd7/TeGcNdJDPSfnrnnL3r2zSRW6LjTHs9Nlk/FwDAQhAAAL1E4gIibmPp6ArrU62QRJ0B598VD8tWpwRQNTlXoAABCZPIK0LLri7VkNHcVBEbRTTyCAgAAEI9IrAEIukLQKYz0gJu1929zc2gYywuwk1roEABCAAgXkCuQtEdgt7zOzPzWx/7iiRoHsDYhBYRQBRl/sDAhCYPIH0Bzzo7qfHBIMiamOaTcYCAQhAoHsCEbHXzPaNIUM1Ip43sx9NG4YLm9DN3T7u7vI85IAABCAAAQhUIhARh9I/95y7fz0iZLfwZGboXqvUGCdPkgCi7iSnnUFDAALzBCLiIfkWjbGqNUXUuN8hAAEIQKAOArkIqgrcV+tor+s2IuInzOxBM/tCVX/dWez5Qr4LYbfr2aR/CEAAAsMiEBHyd/8xM3vF3V/NhJwPmNn7+LYPay67jBZRt0v69A0BCPSGQGYfSdhV0bTRGdFTRK03txqBQAACEBgsgXyW3BjLdtB89v9KZkSpKM1GRwq7Kr4qr+HRfYfYCAoXQQACEIDAUgIR8ayZfVL+ue5+PJ9HEnTPsEjIjVOFAKJuFVqcCwEIjJpARMiMXoVPRrmNkiJqo759GRwEIACBxgkMvUjaIkAR8bCZ/UL66761KcTcMit7isEWkdt07FwHAQhAAALlCUTEx8xMAq4E3XPpV68/X9Kfy7fEmRAwQ9TlLoAABCCQBPKB+piZnd50G+YQYFJEbQizRIwQgAAE+kUgn5FHx/jCGREvmtkPm9nvuftG/rqaLYTdft2zRAMBCECgbwQiQl7uKoQmQXenSHdESNC95u5n+hYv8fSfAKJu/+eICCEAgRYJ5BbKvWN8aS1ipIhaizcVXUEAAhAYAYExFUlbNB0R8VNmpgI1f+DutzedsvQd3pcZuxu3s2n/XAcBCEAAAv0jkM+GT2c27tdmEUaEiqLddveT/YuaiIZAAFF3CLNEjBCAQKsE0rRe219GX3GUImqt3lp0BgEIQGCwBCJCmUU+liJp8xOR4/tlM3vT3f9qm4nKtg6Y2YVtBOJtYuBaCEAAAhDoB4G0+ZGg+4a7v1wQdLVDVIU2T/QjUqIYIgFE3SHOGjFDAAKNEsiXscPufqrRjnrSOEXUejIRhAEBCECgxwRyJ8vNsRRJW4Q6F3V/zsz+RIVrtpmOgrArj91b27TFtRCAAAQgMEwCEfGMmUnQld3C2wVB9xEze8Dd3x3myIi6LwQQdfsyE8QBAQj0ikD6zurl9XKvAmsoGIqoNQSWZiEAAQiMhEAWSdMullFbCkTED5jZD5rZF7YtnJpWR4fSiuHmSG4FhgEBCEAAAiUIRMRHzezZFHTv+uXme+ZhMzvu7ndKNMUpEFhKAFGXmwMCEIDAAgIRscfMtIJ6ckoPW4qo8c8BAhCAAATmCUSE3hmOjd1vfjbuiPgZZVCZ2R9uK2JHhNrRy7sydhF2+ecFAQhAYAIEIuJH8rNfGbpXC8+Xo2b2YAq67OKYwL3Q9BARdZsmTPsQgMBgCUTEkfQP3LgS9hAHTxG1Ic4aMUMAAhBojkAWSdu/beZqcxHW23JEqGCa/HVfdfevb9t6Crv6TiFh98a27XE9BCAAAQj0k0B+3v+YmV1z978sRpk2Ro+noHu9nyMgqqERQNQd2owRLwQg0BqBzEySgf3ZKWbXUESttVuNjiAAAQj0mkD6w6qYy5VeB1pjcBHxhJn9VPrrvrdt0ymMS9i97O68zG8LlOshAAEI9IxA7niUf65sFb49J+iqeOYH8nd3M3d7NgTCGSABRN0BThohQwAC7RHIbJ197n62vV770xNF1PozF0QCAQhAoCsCUyiStohtRHzczF40s9+vI0sZYberO5h+IQABCDRLICIk2ErQfcnd35wTdGXDo9+fcvdLzUZC61MjgKg7tRlnvBCAQGUCESFv3StFP6TKjQz4AoqoDXjyCB0CEIBADQQiQh6AyjAddZG0JcLuz8mKycz+qA6P/fTsV8buVXe/VsP00AQEIAABCHRIICI+Ymb6kX/uqTlBV3VaJOiec/dJWfp1OCWT6hpRd1LTzWAhAIFNCKTH7FF3P7nJ9WO5hiJqY5lJxgEBCECgPIGpFUmbJ5M7VuSv+x13/+vy5JafmYulEnavT3XBuA6OtAEBCECgawIR8cNZ+EyC7uU5QVd6mwRdJQdNctdn1/Mzhf4Rdacwy4wRAhDYmkBEHDOz21PfMkMRta1vJRqAAAQgMCgCmVl6oA77gUENvBBsRDxlZj+R/ron6hgHwm4dFGkDAhCAQDcE8tmogmi3MkM3FiwK6tlxw91PdxMlvU6BAKLuFGaZMUIAAlsTyJcvFU07OcXtpwu+pIiFtuOemLrQvfXNRQMQgAAEekwgF/N2T6lI2qLpiIhPmNnz6a9biydiROwyM2Xs3pw63x7/EyA0CEAAAvcQSEsi+ee+7+7fXPLMeFx/7+7vgw8CTRJA1G2SLm1DAAKjIpBbMPVie35UA9twMBRR2xAcl0EAAhAYEIEsknbL3a8PKOzaQ00bis9r146ZfakOf10Fme1K2BXjK7UHToMQgAAEIFAbgYh4MguifdPdX18i6D5qZnvc/b3aOqYhCCwhgKjLrQEBCECgAoGIUIbqeXe/UeGy0Z5KEbXRTi0DgwAEILBDYMpF0uZvgWTxi2b2bXf/Vl23SEHYlc3TPZ6MdfVBOxCAAAQgsB2BiPiwmX3MzP58WQZuRDxsZvvN7F13v8+SYbsIuBoC9xNA1OWugAAEIFCBQEQcMDN5C56pcNnoT6WI2uinmAFCAAITJJBi44MUePn+5EfE02YmH8U/rXtbbUQoYzewNZrgPzaGDAEI9JpARPyQmSkDVwXRLi4KNmuwyJ7uOHZ9vZ7OUV4AUpcAACAASURBVAWHqDuq6WQwEIBAGwRyBfYa2yTvpU0RtTbuPvqAAAQg0B6BLARz0N0vtNdr/3uKiB8xs2fN7A/qFmARdvs//0QIAQhMh0B6n2shT4cEXVnw3HfkZ7eydCXo3pwOIUbaNQFE3a5ngP4hAIHBEYiIB8zswSyaxraauRlMiwqKqA3uziZgCEAAAvcSoEja4jsixW756141sz+ue4ttetb7smww7lMIQAACEGieQH4WqyDaGXf/xrIeI+KgmclrV4LuteYjowcIfJ8Aoi53AwQgAIENCKSvnrZILtx+s0GTo7okvwR9wMx+2cxU3fu33f21UQ2SwUAAAhAYOYF8UZXP66SLpC2a5rQd+rn01/1O3bdCFqjbbWYX6xaN646V9iAAAQiMjUAmqShD929WvcNEhPxz9c7zHrs4x3YXDGM8iLrDmCeihAAEekYgt+KoaNppd7/Vs/B6EU5EfMTM/lsze9PMvuDuX+hFYAQBAQhAAAKlCOQC5hWec4txRcQHzexTZvbluv111SPCbqnblJMgAAEI1EogIp4zs0+k3cK7yxqPiL0p6CqTl0SfWmeBxsoSQNQtS4rzIAABCMwRyJetve5+Djj3E4iIp8zsv9KWJTP7LXd/GU4QgAAEIDAcAhHxkJmdI1N0+ZxFxI/mS/0X3f1y3bOb2dISDpSxe6fu9mkPAhCAAAS+TyAifj7/JP/c8ysEXe2kUIbuhVXnwRYCTRNA1G2aMO1DAAKjJhARqoKqFy22pt4vemuF+7y7vzXqm4DBQQACEBghgYjQC+shiqStntz02f9FM9Ound9rQgCPiANmJj9/hN0R/ltjSBCAQD8IRIR2Xshy4f9aV+wsIiToqnC2klc4INAZAUTdztDTMQQgMAYC6aOkl97TYxhPXWPIIjJa6VbmEhVg6wJLOxCAAARaIpBF0vY0kX3a0hBa6SYi9D4lb91fMLN/5u7fbqLjFHb3pbC7sPp6E/3SJgQgAIEpEMidKS+a2Uvrip1FhIqi3XL3U1Ngwxj7TQBRt9/zQ3QQgMAACOSXgOuY439/stJn8EF3//oAppAQIQABCEBgjgBF0tbfEumvr5d72SL8lJl91Mz+ZVPPvlxIVtauMnbx818/RZwBAQhAYC2BXMT8pJm9ui7zNguo7XL3E2sb5gQItEAAUbcFyHQBAQiMm0Ca5Mt38BR+d9+b64j4rJm9xgr2uO99RgcBCIyXQEQcMbOriIeL5zjtKR42swPu/mbaMPyHZvagmf2JmX3L3a/WfYek+HAQYbdusrQHAQhMlUBE/FB64660jIuIR2SF4+5Li6dNlSHj7o4Aom537OkZAhAYEYGsEG54D+4IukfN7JPu/qURTTFDgQAEIDApAhEhcVK+6DGpga8ZbNotyG9Ywqp89d+a2QxlBtffNbPjZva+mb3u7u/VzS+F3UMp7GJxVDdg2oMABCZDICI+ZGb73P07qwadOzP1uf8uSTyTuT0GMVBE3UFME0FCAAJ9J5AveY+Z2dmpe8hGhLaf3nb3V/s+b8QHAQhAAAL3E6BI2uK7Iu0WJOjOqp6fmPccjoiPpMfuV7RxxcwkukrcrbWgamYGK5taVgw3uI8hAAEIQKAagYh43MyeTh/dpV7lmbCihc7j7F6pxpizmyeAqNs8Y3qAAAQmQiD9B7XSe3YiQ144zIhQwZiv4DE85buAsUMAAkMmkILhXoqkfX8WC4KuvGyfSTH13KJ5johPm5m28/6Ome03M1VJ/667K3u3tgNhtzaUNAQBCEyMQERot8OPmNnX3f3isuFHxOHclSFBlwW0id0nQxguou4QZokYIQCBwRBIr6XL66qmDmZAFQONiCe04u3uf1HxUk6HAAQgAIGeEMhFyjtTfZbNT0NmLuu9SZlcyuyKdQJtRPyqmclv/zczs/fD8ijOrN3aLBPS118Zu/ruUWs2cE9uR8KAAAQgUCuB3GEpQfe9VRY5EaHClFqUk6Bbu0d6rYOisckSQNSd7NQzcAhAoAkC6XN3ZKoFwiLiU/IRdHf5CXJAAAIQgMAACWSRtGvYCYXelWS1IBH3dkSoMNpBd3973bRGhDJ0/16KAb+n8yPiuRSFlbV7al0bZX8fEXvMTMLuFYTdstQ4DwIQmCqBiHgxreJeW8Yg3+kk6Oq95vJUWTHu/hNA1O3/HBEhBCAwMAJZXObm1L4A5Avs58zsixTWGdhNS7gQgAAECgQokrYjwO5KQVce8XdyC66881UYTRYMa4/cvfIf5XPxpRR2j5mZsnYvpSXDUh/HtR3cO2czYfcqGdZVyHEuBCAwJQIRIQ/dh9396ysEXX2eStA9RxHsKd0dwxwrou4w542oIQCBHhPIjJlHzOyUMnt6HGqtoUWEXlL3u/u3am2YxiAAAQhAoDUCaTVw2N3Pt9Zpzzoq2i1okTIztuSjq6rnV6qEmxlhv2hm/7e7n5hdm89MZf4qa/dMlTZXCBHKKlbG7nW2CtdBlDYgAIExEcgFyx8ws68tW/zKBT0JupfcfaFv+piYMJbhE0DUHf4cMgIIQKCHBHLr6q4pvRRHhLJ0v8UXoB7ekIQEAQhAoCSBqRdJmwm6s2zc9F78oJmd3/SZHhE/Y2YSEv55URSOCHnuakFUwoHE3Sg5TUtPS0HiKMLutiS5HgIQGBOBfLbJR/c1dz+9YnHsKTO7seqcMXFhLMMngKg7/DlkBBCAQE8JRIS2aeolcPSVUtNn8KPu/qc9nQ7CggAEIACBEgSyMIw8ZK+VOH00p6R4e9c/dzawiHgyvRdPbjPYiPgPzOyWu/9WsZ0UYT9kZrJlkLC7dWZYtqmMXVlBVcos3maMXAsBCECgrwQi4uNmdtHd31oh6Krgs4qEbvV531cGxDVOAoi645xXRgUBCPSAQL4YH6hrW2UPhrQ0hPyipMrbb/Q5TmKDAAQgAIHVBNI7Vtv3b06F1bx/bkHQlZXSvjqKf0bEQTP7B7nt974F0IhQX8ralXXT69uyT5Fawq48gSnysy1QrocABAZLICK0cCaLuG+vEHQfNbM97v7eYAdK4JMkgKg7yWln0BCAQFsEMoNVRUuuttVn2/3ky/DPm9mXqLrdNn36gwAEIFAvgfQcvKDiYPW23M/W5v1zC4KuBFEJrSqMVos/fkRoW+/fT3/d+6qupye/xIdDZvb6pnYPhTHoXQ9ht5+3HlFBAAItEMidk7LQkY/uws/yfF+T6Hu8hZDoAgK1EkDUrRUnjUEAAhC4l0D6Nx0b8zaerCL7iLvvVPbmgAAEIACBYRKYbdvfVkwcyuhTRJXVxD0v+hGx38wkArxd96JsRHzKzH7WzP6PZdYIKUIoa/c9d39zW57p869xXtq2La6HAAQgMBQCEaEFMvnofsPdLyyKOxcytfh1vK4FvKHwIc5xEEDUHcc8MgoIQKDHBCJCPnna/jjKl6mI+IyZvenu7/d4GggNAhCAAATWEMiFyAfG+ryaDb/gnyvvxHsyklPYlqB7dpkIsO2NFBG/YmYPu/s/X9ZWzoWydvdl1u7FbfpNWw13963a2SYGroUABCDQFoH8nP+kmZ1YZqmQC14Pp6A7GcuhtuaAftohgKjbDmd6gQAEJkwgt3aqaJp88m6NCUW+JH7a3f9oTONiLBCAAASmSCC94K3u7NQ+sVzmn1sQfD+Qlc9PNRl3RPzHZvauu39hVT8RocI9Enffcfe3t4kJYXcbelwLAQgMiUBEvJhFz15dFHdm8T6en8OTKgw6pHkk1vUEEHXXM+IMCEAAAlsTyBcpme9vXdV662BqbCC/MEkAeLnGZmkKAhCAAAQ6IDD2ImnL/HMLgq4K5ex193ebxp8ZYv+dmV03M303UJ//atGul7SDkLC7O7N2Ny58lkKG2lEV+Gh6nLQPAQhAoG0CEaHFOVnDfX2JoCuLHZ0ji5srbcdHfxCokwCibp00aQsCEIDACgIRoZdFvUTpBW4UR0TIF/Avx75VdxSTxSAgAAEIrCGQdkF6To2qSFrBbuE+/9yCoCurpAezMFrj44+Ih8zsH5nZx/UcNTMJtX+zxpJBhdYk7r6xTUGfiDioKu8Iu3wkQAACYyOQHrk/YGYvLdp1ktY2EnS1g3KU1nhjm1PGs5oAoi53CAQgAIGWCGSmzSF3P91Sl412k4VcnnP3rzbaEY1DAAIQgEDjBMZaJG2d3YLApu3E0ynotrLwGhHPm9k/MLMXzEyC8rfTYuF/WjXZGauKqCnL9vVNrTJS2N2bwm7jInbjNzAdQAACkycQEfpMU2G07y5638rdGhJ0L0ylIOjkb4oJAEDUncAkM0QIQKA/BDIz5/oYtvpEhIoPnHb3d/pDmEggAAEIQGATAvkyvG9MmUsFQffWMquBiFDG6jP5PGutiFhEKOv2H5rZARVTNbPDEnXN7B+XKWYWERKhn03x4r0N51x9qxCbsrMVAwcEIACBwRKICO18uOTub84PIndsSNC94u5nBztIAofAHAFEXW4JCEAAAi0SyJdmbbk8OWQvu9y6JOuFL/Ii2OINRFcQgAAEGiKQu0l808zPhsLauNl1/rmzhlMcveruZzburOKFKTargOpvpKAsQVWFVP80/yuRVplmN1Y1nf64ytrVtTq/cpZxZv4i7FacQ06HAAT6RSAintMimbtr18N9R0Q8qc9Kd2+0CGa/qBDNFAgg6k5hlhkjBCDQKwIRcVTbJstk4vQq8EIw+cXpsLv/dV9jJC4IQAACEChPIIuk3VgnJJZvsZszy/jnFgRdCau73X2jTNeqI8zYdpmZKq4rQ/i4mek7gYr2aOfLjcwcljWDMnFfc/c31vUTEco01vkSdt9fd/7871PQV9auMnYlEHNAAAIQGAyBtITTzoWvLfoMiwh95qqwc+XPx8FAINDJEkDUnezUM3AIQKArAoUMnTPufrOrOLbpNyJ+Mgu6tJbZtE28XAsBCEAAAqsJjKFIWhn/3IKgq6JoR8zs7TZ2zmTmsLpXtpgWdiXoLj1SZFcWrmwZJNauFJ4jQmPR+dfy/ErfLyJC2bqH0msSYZcPDAhAYBAE0h9cPrp/7e4X5oOOiEfM7AF3f3cQAyJICFQkgKhbERinQwACEKiDQG6Z1BeMwXk6ZVXZj7v7H9fBgjYgAAEIQKBbAplBeszdz3Ubyea9l7VbUA8pAsjT9q2mM5NTaFZ2rg71qWzoE2VHmoKEMndl0aDM3ZVzFBHKVnsihd1K24wLwq4ydiuJwmXHw3kQgAAE6iQQERJ0318k2mYtk4PaFdHG4l2d46ItCJQlgKhblhTnQQACEKiZQL6oXXZ3ZdUM5oiIj5mZir19dzBBEygEIAABCCwlkH7v+4dqCzQTdMtYB+RYP5giwKWmbouC1YK62J2Crgr0nNykz/T+VSaudsgoc/fqsnYy61rnanw6t3QRtPTMV9avhN2Vnr6bjINrIAABCNRFICJeyJ0Pr863mXZ32pEhQZfdB3VBp53eEUDU7d2UEBAEIDAVApkRc2RIhv35kvp5M/uToYnRU7mvGCcEIACBqgSGWiStin/ujEn6z2pBtbGdMoXs3Dva9mtmqrh+bttibDleZe1KsH0tBdtYIe5+yMy09fh1dz9d9r5I4Vtevwi7ZaFxHgQg0CqBiNDn6qPu/tICQVe2NY+moMviVKszQ2dtE0DUbZs4/UEAAhAoEEgrg5vufnkIYCJCW0efcPe/GkK8xAgBCEAAAusJpCWQnkWDefmt4p9bEHRlS6BiOaXtD9bT+/4Zc9m5EnS17VfCg7YGn6/S1qpzI0JFzSTsPpzC7jsrhN2HzEzirvpX1u5SEbjYRgq7ytiVAH69rthpBwIQgMC2BHI3wg9mYbR7di2kvY68y99dtaNh2xi4HgJ9IYCo25eZIA4IQGCSBLLKtbJoTrq7XgB7fUTEp3PVu5VK4b2GQXAQgAAERkIgX5AvVdmm3+XQq/jnzuJMb8VD7v52E7EXsnNvSzjNrb8SFrT1txGbh1wYVuau7B3kt7swGzdjk7B7LLN2S2Up53cUCbtX2Z3TxF1DmxCAQFUCueAkH13tQLjHNzx3Qc4W0gaRMFN1/JwPgXkCiLrcExCAAAQ6JpAVq31RxdaOQ7un+1z5/qy7f7FPcRELBCAAAQhsTmBoRdJSaIwqAnREaCvu41kYrdYCYAULiDuzxdkUW7VgK0F3qfft5rN275URIfG46KG7UEROL3+Ju6fd/fUy/SPslqHEORCAQFsEIkIZutpB8GaxzxR7JeieGao/fFsM6WdcBBB1xzWfjAYCEBgggXwhfCz99nq79TUiPmJme9z9OwPETMgQgAAEILCAQIp2B/r+EryJf66Gm4W/VBhNW3Gv1HkTZMawmpSgu2NrkMKp/Ggl6LZqWxAREmwl7iobWVYL9xUHyph1zqHMdFtrC5HXKGNXRVIbF6nrnCPaggAExkMgIp6TrY27f2tO0N2VVjfacXJuPCNmJBBYTwBRdz0jzoAABCDQOIHMglXlcVW17uURET9tZl/ve0ZxL+ERFAQgAIGeEsgiabvqFjzrHO4m/rkpsOpd55ks+FXbi36xEFrROikilA28v8tq6yliS7RV9q6E3Xuy2WbzEhFaTJYIfGLZOQtEEwm78l6uVRyv816hLQhAYJwEIkKFzyTqfm1+wSqLpl3r83vUOGeFUfWBAKJuH2aBGCAAAQh8L7tHBU/kW9e7LJj8IvW8u/8ZkwUBCEAAAuMh0PciaZv45xaESwmb8rg9WceMzRdCKxYdy0KiyhZThm6pYmR1xLSsjfT0lbiromry231//tzcrqxzJERLAL64KqYUsxF2m5w42oYABO4jkMkv8tH95nzRyYhQAUztlqjlcx78EBgaAUTdoc0Y8UIAAqMlkNk1x/r4pSQiPqHK2e7+1mgngIFBAAIQmCCBFP/kT3i7T8Pf1G6hIOhqoVS2Eu/UMa4V2bmzbb+33L13RUQzI1fF1GQFIeH2PruFFEWUtfvOukJyOS8SdiWWU4iojpuLNiAAgZUEIuKTWVT63eKJ+fmmnSYnQAiBqRJA1J3qzDNuCECglwSyArlelBqplL3JoNNv8efN7IvuXmuBmU3i4RoIQAACEKiHQAp0D7r72XparKeVjGtPCod3qraaBUi1VfetRb6yVdorZufOC9/5fFRhHu2y6XWWWETIV1hZucrYlbh7j99vVo3X78Vdv18p2CZjZcch7Fa5oTgXAhCoRCAiXtAF7v7KnKCrhTtZ1x2v1CAnQ2BkBBB1RzahDAcCEBg2gdxmKp+7k33JmsoXQWUQf2PYdIkeAhCAAATmXool4PWqSNqm/rmzcaU4KQFTWadb2RllLHpfulsIba4fCboX3P30EO6sQpG0Z1O4/e583BEhywqJu2+sE0tS2I0+LUQPYR6IEQIQKEcgbW0ec/eX5p5dD5rZ4bS7qbzwV653zoLAMAgg6g5jnogSAhCYEIGI0JeU3Yu2SHaBISI+m358p7ronz4hAAEIQKAZAimA6nnTi8JX2/jnilCKsCqMJrug+2wGylIsWD9IzL1PMEh/Rwm6p4ZYaT19lCXcHsvn+/yWZvnw6vc6lLW7VBzP7yy+zo+3LHvOgwAEIJCf5/p8+kEze6n4jMrFJGXpyr+cHYTcLpMngKg7+VsAABCAQB8JpEeUsn/u2R7ZdqzptfhJd/9S233THwQgAAEINEsgxT15wXb9rNE7yW7pstvsUsmsrpvuvtEi5KpCaLOZSEFBgq4EhZWFxZqdve1bzwKt8ttVYTeJt2eKrWZFeVWbf93d7xF+587TYjTC7vZTQgsQgMD3Fui0i0SF0bRj4O7neT6zHs/P306fW0wUBPpCAFG3LzNBHBCAAAQKBCJCWTIHu97SGREfTU/DV5kgCEAAAhAYF4FcuLuyre/sNlS2tVsoiK2PmNm+dZYBy2JdVghtTrzUll959UrQ7UV28zbsC+wkUisz91yKu3fHVsjqvbXIi7fQxqEU5i+6u0RiDghAAAIbEYgIZejq2fRG4TNG70b6rHp3TJ+/GwHiIggUCCDqcjtAAAIQ6CmBiHhI1aq7/OISET9nZl/pMoaeTg9hQQACEBg8AT1nuiySVhBSVSB0YyEwxWk9M9+umulbJjtXE51ZrRJ15dU7ygyxiJCwq8xdCSmvFa0nIkK2Fk9n1u7CSvNpS7E3fYY3ns/B/8NiABCAwMYEIkKe34fc/VsFQfeBFHRledObYtIbD5ILIVAjAUTdGmHSFAQgAIE6CUSEXoz0kqqiaa2/HEXEE3qBc/e/qHNctAUBCEAAAt0TyO2t2hFyoYtotvXPLbzs7zczFUZ7y92vVRlLmezcFHRVwPTgFDwcI0I8Je5qzBJ23y6wPmJmH9KCc2bt3udnWRB2lbFLAaMqNyTnQmDiBCJCOyH0GfO1mV9uPquUoXuuq+fVxKeF4fecAKJuzyeI8CAAgWkTyOwjeQy27tsXEZ8ysxOrfPSmPTuMHgIQgMBwCXRVJK1QhGwr/9wUW+XDK0H3TJWX/UJ2rmJYKTxGxJNmJn9HWS5MRqSMCBUpUtauFpjlt3uyIO4qk04Lv/Lavfv3hd9rm/Q+M5Owe3u4/0qIHAIQaItAWs/JR/dbs0KX+VktQVdWDGfbioV+IDAkAoi6Q5otYoUABCZHILOIlC1zuk3Pw8zU+ZyZfbGLLOHJTTQDhgAEINAygcyolO1Ba1YCdfnnFsRDvezLpuh0WXwZg96B7qx6vhXEBJ23tEhY2X6Hel7u2lHmrnx2Je7uLDKn6KuMussp7spz9+6R3yOU9YuwO9TJJ24ItEggIj5pZrJXOF74jH/KzG5U+YxvMWS6gkAvCCDq9mIaCAICEIDAcgJZpGSvu6uASStH+urtL/pZtdIxnUAAAhCAQCsEIkJb6a+2tWBYl91C4WVfC557ygquZa0WUrBUBrD8Y6+5+/utTEjPO0mfS2XuSuCWLcOO9UJESNjVlmkJvveI6ynsKmtXwu49om/Ph0t4EIBAiwQi4iNm5u7+SuEz/nH9P5/BLU4EXQ2SAKLuIKeNoCEAgakRSI+pS1X9AjflFBHK0tX2p9aE5E1j5ToIQAACEKhOIItxyqOwcc/2FHT1cl7LVvzMEpU9gHx0V8ZfthBaQUiYFeTRM/dUdbLjvSK9/pW1K8Fbwu5OZfq8lyTuns+s3bs2FWnzcSiF3fs8eMdLi5FBAAJlCESEsnEfd/evFT6HtVCkRbv3yrTBORCYMgFE3SnPPmOHAAQGQyCzXQ638YKZFb4/6u5/OhhABAoBCEAAAqUJpMiq6uKNFkmr0z+38LKvgmWyXZCgu9I6okp2boqTyipV2/Loxb9xyR0VEYfTb1dirTJ038u5luD7YP7dXX4Iu6X/aXIiBCZFIGuH/FAWRpPFy2yRaFaYsvFFx0kBZ7CjJICoO8ppZVAQgMAYCUSEXpRuurv86xo7IuLj8sibZeA01hENQwACEIBAJwQiQtmosvVp7HlSt39uvuyrYJkKo51090vL4FXNzs22JVRK0H2vabG7k0lvoNPcRSQhV9YKEnfP5cKw/k61AF4viPG652T5ISuGGw2EQ5MQgMCACESEPs9VGO3NWcHF3IVxNAtT1rKzY0BICBUCGxFA1N0IGxdBAAIQaJ9Afvl5JF9mG6nAndlbnzezf8NLV/tzTI8QgAAE2iCQRdJUAOxaE/3V7Z9bEAa17V8+wGdWCLq7zEw/KgJXKssrhQT5Nx5vUuhugnUf2owIzYv8duWp+5oWoM1Mwq6Ecom9smVQBt7eFHa1cNxagb4+MCIGCEDgXgIR8bH8PJ/ZuOjzQrYL+hxm4YcbBgIlCSDqlgTFaRCAAAT6QCAL26iQQCNbZvPF7BF3f6kP4yUGCEAAAhCon0BTRdKasFsoCLoSXfX8O7GISCE7N9y99MJn+sE+lEJCIyJ3/TPYvxYzM1tCrn4k7H7XzLQQrT+/X/DfRdjt3/QREQRaJZCFF2Ur981c8JHdwpN8Drc6DXQ2EgKIuiOZSIYBAQhMg0C+tKri99lZ5ek6Rx4Rn8ltUFT7rhMsbUEAAhDoEYG08zlfNpO1TOgFQVcZwKVF1ZJty37oiLu/tUTQ3Z1/r75LZeemkKCsMGWHvdPEM7XM2MZ2TkTIl1hZuxLKJezq+4SE3f2ZtXsxdx7JikFZ1wjpY7sJGA8EVhCIiNliz0vKyM26ISqWpsWfxiyBmBQIjJUAou5YZ5ZxQQACoyWQ22b31V3EJQuffNrd/2i08BgYBCAAgYkTaKJIWhP+ubNpiggV43rCzN6e35JbtRBaceojQm3K51VbffFurPnfRWZAS8yVFYbEXQnv+rN4v5X3oYTdawi7NcOnOQj0lEAu+shH99vpwa3M/Vlxyos9DZuwINBrAoi6vZ4egoMABCCwmECucl9x96t1MYqIF9WWu79cV5u0AwEIQAAC/SJQd5G0pvxzRS09WFUY7UQxg2uTQmhzgq5EBD3vjvdrdsYXTURoS7UydyXYvGNm2m0kIUdCr7J0Jexer/P7zPgoMiIIjINARPxwFlE8ns8OfRZfmPluj2OUjAIC7RJA1G2XN71BAAIQqIVAROwzs6OzarF1NBoRP2tmf7mqongd/dAGBCAAAQh0RyAzpeQ7u9W29yb9c2d0IkKC7qXizpQts3OVLSoR4cYyb97uZmbcPUfEhzJT923ZLpiZ5vZNM3s3hd2b7n5l3BQYHQSmSyAiPqLM/VnySETos1iZ+ksLX06XFiOHQHkCiLrlWXEmBCAAgV4RyGrdqu59advAIkIFaJ51969u2xbXQwACEIBAfwlkkTS9SN/cNMom7RYKgq7sESQ+73i815Cdq+zQp1MkPrXp2LlucwKZJa6sXc2txFyJ7HoffcPM9pgZwu7meLkSAr0lkBn7+ncvH93IP99ydz6LeztrBDYUAoi6Q5kp4oQABCAwRyC3LWkb48lt/QAj4pO5HUpbIzkgAAEIQGCksLRC/gAAIABJREFUBLYtklYQdPVCXrooWRWcEfGwmR10d2V1StCVL6t+tJBZuc8sxKOssHNkhVWZiWbOjYijheJpytqVb7KEXS1Sa44pltQMelqFQOsE8t/7J8zsa/q3HRF6d1HG7onWg6FDCIyQAKLuCCeVIUEAAtMhkMXNdm/jRZWZM7Je+OK24vB0yDNSCEAAAsMjkOLokU2fGU36585o5nNNL/1vSeDLbM477n5nE+JZaE2Criqrn9+kDa5phkCKO8rclWCv+dX8nJY9Qx27kJqJmlYhAIGyBPKZocJob8kyLmuCPODuytTngAAEaiCAqFsDRJqAAAQg0CWBfCk6P18VvGxMEfGcmR12978uew3nQQACEIDA8AjkIp5eqCvZ9rThnyua6Rf/jJm9l0W09NcSdCtn52Z7yghVoa7jVcc8vNkdbsTpnfzhtGKQuKsCdiqOV+k+HS4BIofAOAlExMfSN/f13CVyOD+PN1qkGyclRgWB7Qgg6m7Hj6shAAEIdE4gi94c2HRLaUT8pJn9zabXdw6AACAAAQhAoBSBTYqkteGfmwKs3ktUPOti/mycnZvtPWRmsnGQoKst/hw9JpAZfcra/WhmaEvYV7b2/ixudyu/q2DN0ON5JDQIzAjkYo12hnwzLRgezM9j/VvmgAAEaiKAqFsTSJqBAAQg0CWB9B9U4ZtKlaNz1fzj7v7HXcZP3xCAAAQg0DyBtDa4XrZIWht2CwUB4Ckl68onfpvs3BR0HzGzIykg3GieLD3URSDtMpS1+6KZfcjMtJvobLavzN3/jQzeumjTDgSaIZA2C1qk+ZqZqUilCjJrge16Mz3SKgSmSwBRd7pzz8ghAIEREcgttVoBV9G00ttUc1uUXvC/OyIcDAUCEIAABBYQyIW8C2X8aWeCrrs3nlWVNkIHzOztMrGtmtyIkHig7E4JCI3Hzo3WDIEUhf6hmanA0oXM2tV8/ra7f7WZXmkVAhDYlkAWppSP7t+kjY48zdkxsS1YrofAEgKIutwaEIAABEZCILc2hbtr6+raIz0SP29mf+Lu19ZewAkQgAAEIDBYAmWLpLXlnyuQ2dcxM1Nm7evbFuuMCGX7quiWBITSC5yDndQRBx4Ryu77T83sh81M8/qKmd00s981s69kVrfmePYjj87in/V9iHtgxPcIQ+sngYjQv9kzZnYq/+2eIru+n3NFVOMggKg7jnlkFBCAAAT0cqwXWVUMP10mOylffp9w978CHwQgAAEIjJtAimT7Vr1ct+Wfm4KunlnKzlUWlzJ0N/a9zbjVzi13lxcrxwAJzO5RM3sgBdqfMrPPyo4jt3DrnvmnZvZGFlXTu+zsR78r/nn2nnuP0JttIf4O8P4g5P4TiAhZLuw2M+0A1GfyOXdXpj0HBCDQEAFE3YbA0iwEIACBLgikF91edz+3rv+I+HRmM/ECvA4Wv4cABCAwcAJZJM2Wiadt+ecWMoFF9Gn5pW7z0p9CoMSDK+4uP16OARHI+ZOIuy+FXHkgyxZqxzojIv5dM3s2s3SVrfsNFdIrk4Wb99q80Iv4O6D7g1CHQyAinjQz/Xw9M3Qvu/vMD3s4AyFSCAyMAKLuwCaMcCEAAQisIxARj+YLz9JiBBFx0Mx+3N3/cF17/B4CEIAABIZPYFWRtIjYI/1sW/uDVZRSYJOgpkOZl3r5v+nu2qK70REREgIl6J53d2335RgAgbzfNHcLhdw195G+v+h+LSXslsGB+FuGEudAYDmBiFBhStkuvJRFKm+4+2mYQQACzRNA1G2eMT1AAAIQaJVAFig4tOrLVER8RC9F7v6dVoOjMwhAAAIQ6IRARMi7VkKYBNWdoy3/3LRHkKB7R/3n4qN2lby7KYxcnJSgK7/GtbtTNu2H6+ohMCfkqlEtPN/NyK3SS859rcJumf4Rf8tQ4pypEchdHiqM9nZaoOhznl0TU7sRGG9nBBB1O0NPxxCAAASaIxARD5mZVskvL+olIn5a26O22fLaXPS0DAEIQAACdRJIUfVoUfxswz93PjtXW+azqKeeUW8VBeYq482ssFlF9VLFQau0z7n1EKhTyJ2PqCthtwwZxN8ylDhnLAQi4gdykeZSJoxg6zaWyWUcgyCAqDuIaSJICEAAAtUIpEfdw2Z2cv6lOTOknnf3P6vWKmdDAAIQgMAQCcwXSWvDP3c+O1fc0tdXProqjHZtE5YR8aCZyWbouLtf2aQNrmmOQEHIlU+u3jWVkatF5pt195rC7l4zu1DGY7fu/rdtD/F3W4Jc3zWBiPigmR01M+262O/ux7uOif4hMDUCiLpTm3HGCwEITIZAZjL5fDZuRHwi/QffmgwMBgoBCEBgwgTSlkff+yWkqjJ5Y/65hexc9VG0elC/EgBOu/tG2bUR8UgKCBJ0l/rGT3iqOxl6m0Lu/ACHLuyWmTDE3zKUOKdtAhGh5BHZub2R/tj6XL7ddhz0B4GpE0DUnfodwPghAIHREsiXgMeysvhOhkxma33ezL7YRNbMaGEyMAhAAAIDJhARh8zsVhYou72p7cE6BJmdq/cLeSpG8fyIUIbutU2L50SEnmcqkvWOu2ssHB0SSCFX2bgqdqY5v5EeubVn5K4b5hSE3XUM8jue5mH+R17W83+3c/rcjxZg7vm7IWY/l+HEOdsTyIXCT2aGru4xCbqt/9vffiS0AIHhE0DUHf4cMgIIQAACSwnki84+dz+bX/iVJXXM3b8BNghAAAIQmAaB9Fm/mqLbPWJrHQQWWS3MCboSZHe7+0ZeixHxpLwaUzi4m/1bR+y0UZ5An4Tc+agRdivNI+JveVycuYBA7vrTzg99HkvQ3chOB7gQgMD2BBB1t2dICxCAAAR6TSC3q6pgmr54fcrMXnP3U70OmuAgAAEIQKAWAinEyYdWtge1CrqLCqEtENvUtzwXVRitUv/ZvgqiKfNXno0cLRNI/2Vl4+pHGXmyvbjex6w8hN16bw5sH+rlOZbWIuJ5M9PuD71bvIe3+VhmlnEMlQCi7lBnjrghAAEIlCQQEYfN7D8xM2191cv1P3X3vyp5OadBAAIQgMAACaQgIx9bZbju3dTHdtnQ12Xn6roU2Z5KQVfb80sfKUZL0JVlw/ulL+TErQkMScidHyzC7tbTX7kBxN/KyAZ7QUQ8MfNGN7NTdT9XBguGwCHQIQFE3Q7h0zUEIACBNghExGfM7O+a2UOZYfM37v6/ttE3fUAAAhCAQPsEUnCVoKuiNfI9VdFM2S9sfZTJzlUn6eH+jJmddPdLVTqOCMWshcgLm3rwVumPc3fmS/eLsnHFXv+vjNwb7l5JjO8DS4TdPszC/TEg/vZzXspGlQWYtePvpLx03f182Ws5DwIQaI4Aom5zbGkZAhCAQC8IRMTnzOxX5aWbhXL0Rewf9yI4goAABCAAgVoJpDin7/gqiBZZJO1mHeJcITt3p+1VgUeEBN3LM0/3soOMiANmpgxd2UWcK3sd51UnMCYhd370CLvV74e+XIH425eZ+H4c+dn/I7lQ+La7n+lflEQEgWkSQNSd5rwzaghAYEIEIkJbX//zzLzRy/K/cfffmhAChgoBCEBgEgRmgq6735oNOCLkZytxVVm7Gx2F7Nxw97WFyiLi8cwOPlGlw7QLkqArn8YLVa7l3HIE8h5RNq6ycpWRq0xceeQOLiN33YgRdtcRGvbvEX/bm7+I+IFMDqEuR3vY6QkCpQgg6pbCxEkQgAAEhk0gIh42M4m7eol7ObdUamslBwQgAAEIDJxAwT9Xoutd8Tb//tg2Ga8pAoqQipWtLXQWEbL6OeTub1fBGhHaTSIxWJXUVYCHoyYCUxJy55Eh7NZ0Ew24GcTf7SYvd1182My+g7/5diy5GgJNEEDUbYIqbUIAAhDoKYHc1qoMnWsK0d0Rdns6V4QFAQhAoAyBon/ufBZtFhs7sEkxmzKF0BYIaKqIrkI6b7n7zTLx65xceFQhTwm6O88nju0I5PxpIVc/Kpan5/0oM3LXkULYXUeI3+fnkLSR+Z9dC/5u5/S5H+1guOfvyiyC9Z18fjb/mJmpHscbfY+X+CAwRQKIulOcdcYMAQhMmkBEPGZm8sLSSx7C7qTvBgYPAQgMmcC8f+4CkXVni727Xyk7zrKF0Bb0pQXDD6Z1QulM24h4VJm9KeiWFoLLjmdK5yHkLp9thN0p/UtodqwLMn8XCb8znWWw4m9E6PnxM/pMN7NvjkGkbvbOoHUIdEMAUbcb7vQKAQhAoDMC6VkoMfdSfmFD2O1sNugYAhCAwGYEMgv3HruFBUKrxNJbZXdlbJKdO+szIiToXqxi9RARyuqVGPxOGa/ezUiN+6qCkCuOezMj90bZOR83nXtHh7A7pdnufqxDF38j4icz+/jPiz7t3ZMlAghAoEgAUZf7AQIQgMDECGRm10PufkpDR9id2A3AcCEAgUETWOafu2hQZYukFbNzNymoFhFPpufu+2XhRoQKomlR8XjZazjvewQQcje/ExB2N2fHlc0Q6KP4GxE/lB7n/3aMRRSbmUlahUA3BBB1u+FOrxCAAAQ6JZAFaZTJcxVht9OpoHMIQAACpQms8s+dbySFggfd/eyqDgrZubc32V6bnovy7X2nzEByYVGCrp5BJ8pcwzl3hVxl42pLtDJyb6RHLt74FW8QhN2KwDi9FwRKir+ygpi3fNCfS3v+RsSHzOyHzez3KVrZi6knCAisJICoyw0CAQhAYIIEIkIvhqpOfvdlPyL264sgWzYneEMwZAhAoPcE1vnnLhB15Zu+tEhaIeP3zqbWBxFxxMzkiavCaLfWQcxnjwTdS7PdIuuumfLvU3BHyG3gJkDYbQAqTfaCwJbi71Nm9itm9pvuLi9dDghAoOcEEHV7PkGEBwEIQKApApldpRdrZfvsHCns6gX/7t811T/tQgACEIDAegJV7BaKraW1zn1F0jYthDYfabYvH1354e7s+lh15PNFgu7ZddnD69oa8+9zfpSNqx8JusrEvc6Ca/2zjrBbP1NaHA6BJeLvj5vZc+7+z4YzEiKFwLQJIOpOe/4ZPQQgMGECEXFAWzjd/cKcEKCMXYTdCd8bDB0CEOgHgXzpVsatrBG0fbb0kYKVrru7PX+bQmhzzwm9Q0jQPe/u59cFFREq2CZB9/0y569rb2y/XybkpkWFtk5zNEQAYbchsDQ7OAKZ7PERM3u5SsHLwQ2UgCEwMgKIuiObUIYDAQhAoCyBfInUttkz84VxyNgtS5HzIAABCDRDoIp/7qIIskjaFdki1JWdO+snIrRF92YZC4WMQ4XUjrv7pWZoDa/VgpA7s1eQ+D7zyUXIbXFKEXZbhE1XvSQQEVo8/GjuDDjBZ3Uvp4mgILCQAKIuNwYEIACBCROIiMPpo3t5HgPC7oRvDIYOAQh0SqCqf+4SUfch2RzUlZ1bEHQfkTWAux9fBykiHjKzh1PQXWvRsK69of8eIbe/M4iw29+5IbLmCUTE02YmX3Tt1tOOisl/XjdPnR4gUA8BRN16ONIKBCAAgUESyJV5VUc/tUQUwIphkDNL0BCAwBAJbOqfu2BRbreZadFuJzN2fjfGpmwy61YirQqj3V7VTkRoJ4hiUIbuZH3ac05n2bjyyd3Jxk2fXDJyN70ZG7gOYbcBqDTZewJZ8PIJM3tNfrpm9ra73+x94AQIAQjsEEDU5UaAAAQgMHECEXEsXy6vIexO/GZg+BCAQGcEtrVbKAaenunaTqtimLUIh7l7Qz66EnQXPi9mMUTE41noS4LuSvG3M+ANdoyQ2yDchptG2G0YMM33jkBEvGBmJ3MRUKLuG1P83O7dxBAQBEoSQNQtCYrTIAABCIyVQFYwP7isGnlhuyjF08Z6EzAuCECgUwIFiwQVNttYhC20o10W8ry9WyRtmwGmHcQzZnZ2vrjmfLvpt7srM3Q3Hss28XZ1bT5PlY2rzFxlupGR29VkbNEvwu4W8Lh0UARyAU6fV++YmRYCZcOwdifGoAZJsBAYOQFE3ZFPMMODAAQgUIZAVrxVRtfCLbIp7EokkOAw2W20ZVhyDgQgAIEqBGryz9V3egmpOu6k7cFVFUmrEsuycyPiA7mj4/SKc9S/zrvl7u/V0e8Q2lgi5N5wd80Dx0AJIOwOdOIIuzSB3H3xvJm9rO/3uRj1mARePr9KY+RECHROAFG38ykgAAhAAALdE8iXlz2rMrAQdrufJyKAAATGQ6BG/1yJqfrRboodITEiHjSz89tk/c5IpzfuXnd/d4WguzcF3Svurm28oz5SyJ355M4ychFyRzbrCLsjm1CGcw+BiHjWzFQo+Uzach4ws6NmdgJRl5sFAsMhgKg7nLkiUghAAAKNEUhxQUVtzqzy0SoIu8rEoohCYzNCwxCAwJgJ1OGfm5/Hd7NzZwJuZv4eWmeTUIZveq7Ld12FcxZmnma2lzJ0z7m7xIFRHguE3J2CZ4gfo5zuu4NC2B33/E51dLnw95C7fzefJUJxxMwk7J7kc22qdwbjHiIBRN0hzhoxQwACEGiAQFa/VaaXVu2XHgi7DcCnSQhAYDIEarJbuC87dwYwIpRBqszalZ/l64BnsbWZv+JCb94UvCToSgQ4v67Nof0+WcojVz+ysph55GKtMLTJ3CJehN0t4HFp7wjkouKL6Z17RX+WiBsRD5nZ7kzw4DOudzNHQBBYTABRlzsDAhCAAAR2CESECiQ86O6n1iFB2F1HiN9DAAIQuJ9ACrq2aWXxQnZurMicPZhWDNc2nYN8HnzQzE65+8VF7eRCoATd48vO2bT/Lq9DyO2Sfn/7Rtjt79wQWTUCWcxSz5Ad7/OCqKsde/LW1a6LSRW5rEaQsyHQLwKIuv2aD6KBAAQg0CmB3I51zd3XigEIu51OFZ1DAAIDIlCHf+5MEE7BdukLd4qtWxVJiwhl6KqNhXYK+ayQACBB98qApmJhqAUhV1nOEjXIyB36pDYQP8JuA1BpslUCEXHIzPT5/kpm5+7oQRJxI+IJM9P3/wuIuq1OC51BYCsCiLpb4eNiCEAAAuMikJ6BB939bJmRIeyWocQ5EIDAlAls65+b199TCG0Vz22LpEXE4yq8Nsvimu8rIh7JYjoSdBfaMgxhvpcIuSp2JlGXAwLLFgCUCa/CgAhf3CODIxARz6e9wjkFP8vSzf+X2CsbncuIuoObWgKeMAFE3QlPPkOHAAQgsIhAvrDrZaVUIbQUHHb8BsteA3kIQAACUyCwjX/uskJoawRd+SEe3tTfNgXhI+7+1pLngwTf/ZmhK4/ZQR0p5CobV8+sWUYuQu6gZrH7YMnY7X4OiKA6gYjQ7golbrw5u3pO1H02LXcGv/uiOh2ugMBwCSDqDnfuiBwCEIBAIwTyZWVPlcrpCLuNTAWNQgACAyWwrd1C1ezcwgv6xkXSclvuk1k858Y8+ojQ7+S9/s6QsrgWCLka23Uycgf6j6snYSPs9mQiCKMUgfwcfMHMXp3tsMjn1Mx6QQuC+ow/4+5XSzXKSRCAQC8IIOr2YhoIAgIQgEB/COSXvMdytb509dsUIZTBdZOM3f7MJ5FAAALtEigIuneWFTNbFtEm2bnFtiLigHbUlvFFn7tO28lVGO2Eu1+e+53eF1QQTeN5t12am/UWERqPsnH1o+fYzCMXa4XNkHLVAgIIu9wWQyEQEc/kYtbJWcxzWbpaEHxY9guIukOZVeKEwPcIIOpyJ0AAAhCAwH0EstCOXuDveblfh6og7Go76+C25q4bH7+HAAQgsIrANv65hezc25tmwkbE4XxxL2WfU3i51wu/fBTv8VOPCGXmStBVAc33+zz7CLl9np3xxoawO965HcvIIuKomT3m7q8WxzQn6mpB8Eh6Ra8tljwWNowDAmMggKg7hllkDBCAAARqJpAv8sfc/XTVphF2qxLjfAhAYAwENvXP3Sazd55beuLKE73KLgtVPFd27z2ibRbOlKCr9io/C9qY04KQqyyzICO3Der0seDfHcXTuC16SyAiXjSzd939UmEhb0cHmi0g5oKgdjZocQ9Rt7ezSWAQuJ8Aoi53BQQgAAEILCSQ4oCysyp/uUPY5aaCAASmQmAb/9wUgoVKOyMkSm585OeuipypenmpIyIeMrND7v528YK0cVAl9FPuvlMlvS/HEiGX3SF9maCJxkHG7kQnvufDjggt2u129+Nzn/G7iot/+Z1fp2z0vb/nGAgPAqMmgKg76ullcBCAAAQ2J5BZWgc2faFH2N2cPVdCAALDILCp3cKmhdBWUZkVBCtmY605X1YN8k9/u+iDnhlbytBVZtfFPsxECrnKxlUm2SwjFyG3D5NDDHcJIOxyM/SJQC7OPWdmr8xbohWtFxRzRDxiZioiqc9VeZBzQAACAyGAqDuQiSJMCEAAAl0QyC952npbyZ9xFivCbhezRp8QgEAbBAqC7q2yWbbbFkJbI9KWLpKWArAKo0m4vVL4zD5mZo+b2fGqnup1M18g5EpwuI5fe92kaa9OAgi7ddKkrW0IRMSH0j7nTLGdfA7dtV5IUVef+7JnkKc7ou424LkWAi0TQNRtGTjdQQACEBgSgXw52ePuFzaNG2F3U3JcBwEI9JXAJv65TWTnzr2olyqSli/0EnS1YHfXWiEiVPn8wRR0K9vu1DFX6eeubFz96JC4gJBbB1zaaI1AQdi9WMXfurUA6Wj0BPLz/Ki7vz4/2Pks3RR1nzKzHfEXUXf0twcDHBkBRN2RTSjDgQAEIFAngRQhHk1fxdKFdxZ8gdydL+lsl61zgmgLAhBolcAm/rnF7Fx3v91UwBGhLNu1IlJEPJnZWCdnsUSEbBhU7EkZuhvtzNh0XAi5m5Ljuj4TQNjt8+yMO7b8TH3BzN5w96slRd1nzOzE9zRd164IDghAYCAEEHUHMlGECQEIQKArAhFxJIv4XN4mhsxs20/W1TYUuRYCEOiKwCb+uYXsXG1p3aoQ2qpxly2SlpY6+939nYKgq0I6e1PQ3Xjxrsq8FIRc+eTqfYSM3CoAOXcQBBB2BzFNowsyIuSJrmeORNp7jiXWC/oMlqirYmoqqoaoO7q7ggGNmQCi7phnl7FBAAIQqIFA+hpqC9fpbZsrCLuqrttYxtq2cXI9BCAAgSKBqnYLhYzeO21sv87P6X2riqTlAp2K4bw1+/zNl3+lZt1TGb2J2V8i5Gr3RquZwU2MjTYhsIwAwi73RpsEstDlU+7+8qJ+cwEwiouM+fzQbg2JwIi6bU4YfUGgBgKIujVApAkIQAACYycQEfJZlBC7tc8iwu7Y7xbGB4FxEZgJumUKdDVZCG0V1YjQLghtm71vq62uiwh51MpH9x2dk2NSNpdE1fuyueqawRRylY2r/mcZuQi5dQGmnUEQQNgdxDSNIsiI+IiZnVxWC2OJn66eH0fTU1fPERbaRnE3MIipEEDUncpMM04IQAACWxBIwUBbdu8W1dmiOQkM8tjVl0gydrcBybUQgEBjBKr65zZdCG2NqKsiaRJL79s2m3FJ0D2rF/2IkMgqQfeSu5+qG+ACIVcxqdgZQkHdsGlvMAQQdgczVYMNNL3RtWPj7UWDWGS9kIt+h/I7+flcHOSzerB3AYFPkQCi7hRnnTFDAAIQ2IBAejGqWnotX/YQdjeYBC6BAARaIVDFP7er7NwiiFVF0iJCVc1vSsCNiAMp6J5x97N1wczPc2Xj6mdXwSO3ludFXXHSDgS6JICw2yX9cfeduzGUpfvKMk/cRdYLKeoqS1ef25cQdcd9nzC6cRJA1B3nvDIqCEAAArUTiAit5O9y94t1NY6wWxdJ2oEABOoiUMU/t8vs3Nl4Mwb5nt+3kyIiHjWzB+SZm5/hT5vZe8u25lZhiJBbhRbnQuB7BBB2uROaIBARz5rZlVW7LxZZL+Q9+ZCZ3TIz2fdgv9DEBNEmBBokgKjbIFyahgAEIDAmAikcSCA4VWfhH4TdMd0ljAUCwyaQ1gEqIrOykGMxO3fduU0TWVYkLSKUfaWX9bfMTPYMT6q6+apiautiLQi5snCQjc51rBXWUeP3ELiXAMIud0SdBLLuxcPu/tqydpdZL6Soq+/2V7SjQ+sOZfzj64yftiAAge0IIOpux4+rIQABCEyKQIoEt9xdX/5qOwpV0fHYrY0qDUEAAmUJVPHPzQUufYe+U6wgXravus9bVCQtbRaeSUFXlgsPp6C7sJDaqpiWCLkL/XvrHhvtQWCsBBB2xzqz7Y4rn0cvZBHMyxuKulrwkx3PHUTddueP3iBQBwFE3Too0gYEIACBiRDIjDBt8z1d95ARdusmSnsQgEAZAmX9c/tgtbBoPGmrIM/cnSJpKcKqMJo+p+VxqyxdZejeV0RthQCgLFxl4+r6WUYuQm6ZG4pzIFCSAMJuSVCctpRAREiQlWXCu6swLbNeyGeGbHlOqB1EXW42CAyPAKLu8OaMiCEAAQh0SiAitJ1Xvl3adlvrUaiarkrpK7c/19oxjUEAApMkUMY/tw+F0Na8rB9TgZvZZ2ZEfCBtEfakMCtBd+3nabIoCrkSgfVZXFoMnuRNxKAhsAUBhN0t4E380rx3tICn4mhLP+NXWS+kqPusu78ZEfr8v13meTFx9AwfAr0igKjbq+kgGAhAAAL9J5BbffcvKspTR/QFYVdWDNoKxgEBCECgVgJl7Rb6mp07g5HjODb7PI6IxzKzVt/xlb11fI0grIrnysadZeQi5NZ6p9EYBNYTSLsUCWoX+d6znhdnfI9ARHxYtgnrvo+v8dPVTown3f0dRF3uLAgMkwCi7jDnjaghAAEIdEogIh4xs/NNFVNA2O10eukcAqMmkC+4ymJVRtLChaO+Z+cWRF2N44C7X4wIZexqJ4UytmTH8N6iiUyheibk6vpZsTMyckd95zO4PhNA2O3z7PQvtvwefkgZtuuiW2O9oMUEFVl7D1F3HUl+D4F+EkDU7ee8EBUEIACBXhNID8ddEhKaChRhtymytAuB6RIo45/b9+xqh8ezAAAgAElEQVTc4uzlzgll2+p4NgXdc+5+cu68WUauXuD3IuRO998AI+8vAYTd/s5NnyLL+hYvmtlr7n5tVWwlrBdUSPOwnhkRocU+LQiyS65PE04sEFhDAFGXWwQCEIAABCoTSNHjUTM72WT1d4TdylPDBRCAwBIC6/xzC9m5MZSX2lxgixR0lXUr/9wzQlDIyC0KuSp2VrsfOjcdBCBQDwGE3Xo4jrmViHjGzPRZ/v66cZYQdY9ooU/PDUTddTT5PQT6SQBRt5/zQlQQgAAEek8gIo6a2S13v9JksAi7TdKlbQiMn0AZ/9wUfAXjTpMLVXXTzs9hFUY7bGYvy5Mzi6Mp42qWkYuQWzd42oNAgwQQdhuEO/Cm8zP/cXd/pcxQVlkv5OLfg/ncu4CoW4Yo50CgfwQQdfs3J0QEAQhAYBAEcvvXUXc/3XTA2ZcECoqnNQ2b9iEwIgLr7BaGZLUwPy1Z+fyz2i5rZt/J/+pzclbsjIzcEd3LDGVaBBB2pzXfZUcbES+Y2Yky9mfrsnRT1FWNDH23vpx2PteHtLBZlhvnQWDMBBB1xzy7jA0CEIBAwwQiQkV5rrSxnRdht+HJpHkIjIxAQbBVQTRZFNw9hlIIbdmU5A6Gf2JmT5jZ/2JmX5NPbhufxSO7TRgOBHpLAGG3t1PTSWAR8XhaJbxTJoCSoq7avCBvXkTdMlQ5BwL9I4Co2785ISIIQAACgyGQXwD3u/u5NoJOYXenWvtQPC/b4EIfEIDAvQRm/rnufmuezVCzcyPimJlpIe1hM9P//5qZyWbhfyy7FZf7BAIQGBYBhN1hzVdT0eb37Q+b2Svurt0Za4911gtqICKeMrNTahNRdy1SToBALwkg6vZyWggKAhCAwHAIRIQKpqna+n3iSROjKAi72i52T/ZdE/3RJgQgMBwCq/xzh5admy/YEnFnQq7sFLSApkJo+jmkH3c/MZwZIlIIQKAqAYTdqsTGd35EPGdml8panpXJ0k1RV0XXVGDzju4zd786PnqMCALjJoCoO+75ZXQQgAAEGieQ1dd3lfH3qisYhN26SNIOBMZDYJV/7iorhr4QyJfwooirLFyJtxJyz6bv4d2FrDx/T9msrb6MkzggAIHqBBB2qzMbyxVpdXbM3V8vO6Yyom4+F59297dS4EXULQuY8yDQIwKIuj2aDEKBAAQgMEQCuc1Z24G1fau1zFmE3SHeLcQMgWYIzOwWzOwe/9xC5u6dPlq25KLYLBNX/72QAq7E3Itmpu/qseyzNb117/MMboYyrUIAAl0SQNjtkn43feez7UUze9Pdr5SNoqT1ggprPuru7yLqliXLeRDoHwFE3f7NCRFBAAIQGByBiDhqZreqfOGsY5AIu3VQpA0IDJtAvvSau98ujmT292YmQbe1BadVNFOELYq4Ol1ZuPo5IxubFKJXirmzPnKMEn3vDHsWiR4CEChDAGG3DKXxnBMRH8hn2HtlR1UmSzdF3P1mdtTd30fULUuX8yDQPwKIuv2bEyKCAAQgMDgCEfGAmR12d2WXtXog7LaKm84g0BsCy/xz+1YILRe9tJtBYq4WwIoi7uWCQKvv5aXE3MI1u8xM9jeteJr3ZvIJBAITJoCwO43Jj4jDZiZR9+UqC5MVRF35sqvY8em8Zp+7X5sGXUYJgfEQQNQdz1wyEghAAAKdEkjPryvurmI+rR4Iu63ipjMIdE5gkX9uXwqhRYS8cGcirv6rz8SdTFz9d/7lvEpm7iLw+vzDV7fzW5IAINAqAYTdVnF30llEPG9mp939fJUAylgvqL1ccNSi4DlE3SqEORcC/SKAqNuv+SAaCEAAAoMlkJXatcpf6ctnXQPObOHd88WE6mqfdiAAgX4QWOSf23V2bkQURVyJukURd2Hm07Zi7mw28NXtx31JFBBomwDCbtvE2+svIh41MxUu2yliVvYom6Wboq52j8g67SKiblnCnAeB/hFA1O3fnBARBCAAgcESyC+h57raCpzCrrYjX6+yVW2wwAkcAhMisMhuoZidO++p2ySaBQXOVNRslom7cmGrLjG3IOrqM8/bHH+TbGkbAhAoTwBhtzyroZyZ32VVHO2VqrvfKoq6Eo61w+5KLoxq10fru+2GMi/ECYG+EkDU7evMEBcEIACBARJIoUPiwqWuwkfY7Yo8/UKgOQL5orrHzG7PioLlS6i+yzZeCG1BgTP1uyPizgqcrRt93WJuQdRVLLu7WkxbN25+DwEINEsAYbdZvm23HhEfzF1nJ6v2XdZ6Qe1GxJNpCXQdUbcqac6HQH8IIOr2Zy6IBAIQgMDgCeS2aG1DPtVlpuxM2KXgw+BvKQYAAb14KhNV1io7gm4hY1di7p2mEM0VODs2J+LeLXC2rv+mxNxiv/jqrpsFfg+BcRNA2B3H/EaEnjWPuvurVUdUJUs3Rd2nzew97fJA1K1Km/Mh0B8CiLr9mQsigQAEIDAKAimE3HT3q10OCGG3S/r0DYF6CBT9c7NFCbw6as/OnStwJq/BG6sKnK0bYRti7iyG5BRNitzrxsvvIQCBbgkg7HbLf9ve85kh24Xjm+x420DUfdbd30yBVwun2vGh5x4HBCAwIAKIugOaLEKFAAQgMAQCKaYedndtTe70QNjtFD+dQ2BjAvP+uU0VQisUOJOIu79MgbN1g2pTzC2IuvjqrpsYfg+BCRBA2B3uJKcdwi53P77JKCpaL0jEfdLd30HU3YQ210CgPwQQdfszF0QCAQhAYDQEIkICyeU+rPgj7I7mtmIgEyFQtFuQ7Z+Z1ZadWyhwps8oWcWowNnMF3dlgbN1+LsQcwuiLr666yaI30NgIgQQdoc30RFx0MyeNbOXNyl6OXv+lN2tkd+NH3b39xB1h3e/EDEEigQQdbkfIAABCECgdgKzFwp330okqSswhN26SNIOBJolUMjIvW1m+p4qQXdj79xCgbOZiKs2d0TcLBBzc9sRdSnmFmPPscp3WEI4BwQgMGECCLvDmvyI+JCZnXd3PZ8qHxtYL0hEPuTuO8XY8vmhQsdbPxMrB88FEIDAVgQQdbfCx8UQgAAEILCMQEQ8mqKJxJnOj/TL1BfWa50HQwAQgMB9BAr+uSp+pu+oG3nEpq/3TMRV0ZmiiHupLvR9EXNn48FXt66ZpR0IjIMAwu4w5jFtgI64+xubRlzFeiFF3CNmtmcmIiPqbkqe6yDQPQFE3e7ngAggAAEIjJJARBzWwDYp9tAUEITdpsjSLgQ2J1D0z027BX0/LV0ILf9dz0Rc/VeZRjuZuPpv3ZmrfRNzC6Iuvrqb34ZcCYFREkDY7fe0ppiq4mivb1pguKr1Qoq6D+Zz9kL+ec/3vrKTqdvvO4boIHA/AURd7goIQAACEGiEQGaNya9rZ2tXX44UgPTN9XpfYiIOCEyVQME/d2YZUMpqIX275YkrEffAnIjbSDZ+X8Xc4r0TEXt5KZ/qvybGDYHFBBB2+3tnRMTTZnbL3U9sGmVV64UUcR8xs2vufjn/vDd3x9zaNA6ugwAEuiGAqNsNd3qFAAQgMAkCEaGtzzc2zT5oChLCblNkaRcC5Qnkwo+ySyXo6mdpdm4WkZmJuBJyZaNQS4GzdREPQcydjQFf3XWzye8hME0CCLv9m/eIkAXCk+7+8jbRVbVeSBH3cTO7MLMk04Igou42s8C1EOiOAKJud+zpGQIQgMDoCWSBssPurq3QvToQdns1HQQzMQJzgu592bmzTP/MxJWIK/G31gJn65APScwtiLq7N/UiXseD30MAAsMmgLDbr/mLiBfM7H1337FA2OTYxHohRd2nzOzUbGcHou4m9LkGAv0ggKjbj3kgCghAAAKjJZAFIC65+42+DRJht28zQjxjJ5AvoDvefWamIop3s3MLBc4k4srvr5ECZ+sYD1HMLYi64rrb3dlCu26i+T0EJkgAYbcfkx4RypR9wN3f3iaiTawXUtR9xsyOu7sKkxqi7jazwLUQ6JYAom63/OkdAhCAwOgJzF4g3P9/9t7t544zS+9bS6RIimdSokTq1OpWq0/qk8fjcTwxDNhGkACxDSMIcpMEgYFcBAiCIEhu8h8Euch1AuQmCILEBgIEE8cD2xknwcSGJ7Bn+iCpW6LUOosSz+czuYLn0yp2cXN/366961z12wAhkV/V+673t2rvr/ZT632WXxniYhF2h5gVYpoigfTP3drimc3M9pQqcWWtUG5wdqn4stkVizGLuWVG+Op2dcUwDwTGSQBht9+8RcQ+M/uWmZ2u64G+ofWCdr68WBaUc2fdA3fXw1ZeEIDAiAgg6o4oWYQKAQhAYKwEIuJEdqEf5M0iwu5YryziHjqBiPi+maki6YK+wJqZPAQPm5lE3HKDM4m4t7peT1HllJXD4e5Fw7auQ2lsvvTVrdRwrrFJGQgCEBgVAYTd/tIVEa+a2Q131+/FWq8NRV09XH3O3c8UkyPq1koDJ0OgVwKIur3iZ3IIQAAC8yAQEQe1UndXc6NBvhB2B5kWghoxgYjQ9s7/OMVbVSb9YzP7MG0VJOJe7mt5UxRzS1/OVYXlVFz1dXUxLwTGQQBht/s8RYSshY65u34X1nrVsF7Q7+PD7n4WUbdWCjgZAoMggKg7iDQQBAQgAIFpE8imR7qJPT/kleaWOFXr3RlynMQGgaETyC+b/4qZ/btmpqogNYL5H9z9rT5jn7KYW/pyjq9unxcZc0NgRAQQdrtLVloQvWFmn7n7jbozb1Klqzkj4oCZ7StXCmdhw72ubY/qMuB8CEDg6yYVvCAAAQhAAAKtE4iII2Z2t48t1ussLoVdbV0eXGO3ddbBsRDoi0BE7E/LBdkr/A0z099VlfvfN/FFdpN1zUHMLXPJpjf3p2AnsUm+OQcCEKhOAGG3Oqs6R0bEKZ1ftj2oOd5Tm4iw2ZRU5z7aLYOoWycTnAuBfgkg6vbLn9khAAEIzIZA+nUdcHd1tB/0C2F30OkhuIESyIp8+Wdre+lXeq+nmPqsPHX7EBhLzc9EbRKeuVXSn7nQerc6m/OCAAQgsBMBhN12r4+sjpUlkZqj1f5c3tR6YesXYcQxM9NDv2vFqhF1280/o0OgTQKIum3SZWwIQAACEHiMQESoOdL1MVTBIuxy8UKgGoEUEOWbLfH2tpmdq9vRu9rM2x81VzG39AUdX926FxHnQ2BmBBB220t4RHwrGwY34iW/qfVCirp6+Kp78UfNSfOe904fD1/bo87IEJgHAUTdeeSZVUIAAhAYBIH8wvC0u8tfc/AvhN3Bp4gAeySQYq78clX1I4uFs+XKnz5Cm7uYWxJ1dY+/u29xvY9rgDkhAIHNCSDsbs5uuzMj4jn9jnT3T5oavaaoezIF5kc2Y4i6TWWGcSDQPQFE3e6ZMyMEIACB2RJIwUU3txfH0pkdYXe2lysL34ZAirm7zEzNVlR9ry2cqs6NvqAh5j5JPiJ2m9mDPvPS1/XAvBCAwOYEEHY3Z7d4ZlqPfdvMPmiqCW8d6wXFFxEvmdmX5ftwRN3mcs5IEOiaAKJu18SZDwIQgMDMCUSEtmnL67F259+uUCLsdkWaeYZMIMVcbeuXWKjqXP33vLvf7Cvukpi7JSgjYP42E/jq9nVVMi8Exk8AYbeZHEaEfHRla3CumRG3RNmNGqQV80fEq4tVw8r30BsZN8WPcSAwNQKIulPLKOuBAAQgMHACWT121N3PDzzUR+GlcLTXzB6OwQ94LFyJcxwESmKuhNPD6Z2ravsLfa0AMXc1eX3xNzN9+b+/+miOgAAEIPA4gRR2de9ztYnmXnPjGxH6fXnC3T9ocu11RN38fX7S3T8vx4So22SGGAsC3RJA1O2WN7NBAAIQgMDXW7+OZOWCmiqN4pUi0r7czvzIh2wUwRMkBDYgsCDmyjtXjdAk7Ko6984GQ9Y+BTF3PYQRIQ/ze+udxdEQgAAEviaAsLv5lRARb6TNgSyKGnk1YL0gkf6Yu39ZDghRt5H0MAgEeiGAqNsLdiaFAAQgMG8CEaGbSjWNuDQmEgi7Y8oWsW5KICs85ZkrAfdBirlH0zf3yqbj1jkPMXczevjqbsaNsyAAgd8SQNhd/2qIiBeyWeVjFbHrj/T4GXWqdFOkV1NT3X8/2i1X7EZz99EUWtTlyPkQmBIBRN0pZZO1QAACEBgRgYjYarA0tiqykrB7f2yxj+jyINQeCCwRc/Xl74SZ6YueqnM738ZfFnPxy13/oshqa3kNS5znBQEIQGAjAgi71bElq9fM7HTTvzcbEHUPpdj8qKgCUbd6bjkSAkMkgKg7xKwQEwQgAIEZEIgICUa73f3q2JaLsDu2jBHvTgQWxNyH6jdmZs+pmierc693TRAxtxniyXFX08JCM9ExCgQgMCYCCLvVshUREnTlQ3yx2hnVjqprvaBZIkK7btQf4tG9N6JuNf4cBYGhEkDUHWpmiAsCEIDAxAnkTaSEowtjbMCBsDvxC3QGy1sUc/U+LBq76AtpVufKgqGzF2Ju86jx1W2eKSNCYK4EEHZ3znzuQjvs7h81fY3k7+yos2slIuSNf9vdbxTxIeo2nSnGg0C3BBB1u+XNbBCAAAQgUCIQEdoGpoqBRzeXYwKEsDumbBFr6QvcU2ZWeObq/Scxd09W5+rfZbVwq0tiiLnt0U4LBgkBqsLmBQEIQKAWAYTd5fjSw/zbZvZxG79D61ovKOqIeD6riB/556ZYrKaavTRArXUxcjIEILC1vY4XBCAAAQhAoBcCeQN8tNywoZdAakyKsFsDHqd2SqBUmat5HxQiX1YWqWpeYm6j20VXLRAxdxWh+j/PvDu+uvVZMgIEIPA1AYTdJ6+EiHgxf7d+1fR10oT1QubtVP6uv1fEiKjbdLYYDwLdEkDU7ZY3s0EAAhCAwAKB9PfSVrDRdt3NG+K9ZkbzNK7wwRHYQcx9Jqtz1URLgu7droJHzO2K9Jb4ovt9fHW7Q85MEJgFAYTd36Y5Ig6amQTT9+vYI2x34TRhvZCi7itm9nl55wai7izerixywgQQdSecXJYGAQhAYAwEIkJi6H53f9SJdwxxL8aIsDvGrE075u3E3Pxid8LMDqeYe6UrEoi5XZF+fJ7cFaHq7E49kvtZLbNCAAJdEUDY/Zp0RLze5u/ThqwXZL30ort/Vr4+0qJHD/46e7Db1fXJPBCYAwFE3TlkmTVCAAIQGDiBbNygTsGPtoMNPOSl4aWIts/M7o19LWPkT8yPvlzqi5v+6D7vkc1CfvFUNZGsFuSZq+pcVem2/kLMbR3xjhPgq9svf2aHwJQJzF3YjQg9JN3n7p+2kecGrRee1u9/dz+DqNtGphgTAv0QQNTthzuzQgACEIBAiUBE7Dez3e5+dexgSsLuXXe/P/b1EP94COS1t52YuzvFXD10ONdVc0LE3GFcP/jqDiMPRAGBqRKYq7Cbu83UHO10W5WuDVov6Pf/YXc/i6g71Xci65ojAUTdOWadNUMAAhAYGIEUflTpoMrB0XdoR9gd2AU28XB2EnO19Ig4YmZ6f13uqikhYu7wLrqIUHfzUe+GGB5VIoIABAoCcxR2I0Ietbfa/N3ahPVC3gscyIriCwuirh76qpkmvx94O0NghAQQdUeYNEKGAAQgMEUCEXHIzB52VUHYNkOE3bYJM37RAGuZzUJ+gZNftawWVL2r6tzWmxEi5g73usRXd7i5ITIITIXAnITdbPR73N1/01b+mrJeyHsC+eg/5e6XEXXbyhjjQqB7Aoi63TNnRghAAAIQWEIgBYcj7v5YBcGYYSHsjjl7w419QczVg5AnfHEj4riZPZvV7603IUTMHe71UkSGr+7wc0SEEJgCgTkIu3l/J9uFz9ssRmhY1NV9gazBriPqTuGdxhog8DUBRF2uBAhAAAIQGAyBrHq43UVFYVeLRtjtivT056ko5sqfWtW52kYpO5NWt1Mi5o7nuiuuH7y+x5MzIoXAWAlMXdiNiJNpWfBY07Gm89WU9YLiyoZu191djVIfvWTNox/zu6Hp7DEeBLohgKjbDWdmgQAEIACBCgSy4cQzi1vDKpw66EMQdgednsEHV1HM1T2dfHMPppjbatNBxNzBXzZLA8RXd5x5I2oIjJHAVIXdbO4rL933l+2UaSpXTVbppqgrIfriYkM3RN2mMsY4EOiHAKJuP9yZFQIQgAAEtiEQEdoyfrXtCsOuE5Bbn+Vxqq1v97uen/nGR6Ak5soT98F2Xx7Tj1rVuTfabjaImDu+66gccdrcyLJj9A0px50JoofAPAhMUdiNiG9m49FWrY1aEHVfMrMvF+8lEHXn8V5kldMlgKg73dyyMghAAAKjJJAVELvc/dooF7BD0Cns7jOzOwi7U8tuc+tZQ8xVx2pV5+7JRmg3m4vi8ZEQc9si2+24uWtAXc6f8GHuNhJmgwAE5kJgSsJuFh4cdPeP285fk9YLijUiXnX3TxbjjgjdQ2z74LjtdTI+BCBQjwCibj1+nA0BCEAAAg0TSNFBVYfyA51cNRnCbsMXzISGqyrm5pezoynoaitla80FEXMndIF9/aVe9/56aMZugWmlltVAYNAEpiDsZkWrmqN92HbvhxaqdPUQ+AV3/xxRd9BvFYKDwNoEEHXXRsYJEIAABCDQNoHcTq6qgdYqD9tew07jl4RdNYWjYq7PZAxg7vzyJouFXauqZSJCld566KHXOXe/08YSEHPboDqMMVOYuO/uMYyIiAICEJgDgbELuxEh+4J77n627Xy1IOrK/uuou3+FqNt29hgfAt0SQNTtljezQQACEIBABQIpOhxuswKxQhitHoKw2yreUQy+jpirBeW2z2NZxX65jUUi5rZBdVhj5mePOp1PbifEsEgTDQQgsERAfMbMJDCqd8JoPoMi4rCZPe/u73eR1RasF/ab2X53P4+o20UGmQMC3RFA1O2ONTNBAAIQgMAaBCJC28tvtVWJuEYorR2KsNsa2kEPvCjmmpkaV21bNRkRB7I6V1W5siVpfOs8Yu6gL5lGg8NXt1GcDAYBCKxJYIwVuxEh24Wvuuj30HSVrtKTO+B2u/sTzd0iQiK7KpBHI7KveclxOAQmTQBRd9LpZXEQgAAExksgt5nvc/dWKhKHQgZhdyiZ6CaOzPeWzUIFMVeWDGqEpgobibmNNg8svjiame4HVbnJdvxuLoNeZ8FXt1f8TA4BCHwtMo6mYjcinjezp5f50baRzJZEXRVK6AHy1cWYEXXbyCJjQqA7Aoi63bFmJghAAAIQWJNAbje/0kZl4pqhtHo4wm6reAcx+DpirgLOrZ7yzpWQK0G3McEVMXcQl0SvQUSEmubIt7yx66rXBTE5BCAwOgJjEHazwOCbZva+u9/rAnLT1gt5T/GsmamPww1E3S6yyBwQ6I4Aom53rJkJAhCAAATWJJDbzp9qukJxzTA6OTxFFm2Bo3laJ8S7maQk5mpb40oRLf2kVZ0r0U1ibmPNAhFzu8n5GGbBV3cMWSJGCEyfwNCF3Yj4hpld76rHQxtVuinqqtpYPsa3l4i6asB6h4d803+/scJpEkDUnWZeWRUEIACBSRBI70dVK0rcmrzXF8LuJC7brUWsK+bmOWqCJkFX1/vFpmgg5jZFcjrj5GerHpg17s88HUqsBAIQ6ILAUIXdiNDv5KPu/mEXHPI+YEufaVpgjYgXzezcsmrjrEZG1O0qycwDgYYJIOo2DJThIAABCECgWQK5Df1+kxWLzUbY7Ggp7O7Jqgn5rvIaEYENxVx5C+rhhR5c6EvX3SaWXGp+tvVdsekviU3EyBj9EVBVeFfbiftbJTNDAAJjIDA0YTd/l6s52qdd3n+2Yb2QYvErZvbZsvsARN0xvEOIEQLbE0DU5eqAAAQgAIFBE8jt6Ie72vo2BBglYVdWDJOvUB4C87ox5BdANTaTR+lKm4VivoiQmHskq3Ov1I0jv7zp/q64x0PMbQLqBMfAV3eCSWVJEBgxgSEJuxFxKh+GftkV0hatF3Rv8qK7f7ZsLeLu7re6WifzQAACzRJA1G2WJ6NBAAIQgEALBHIL3E13v9PC8IMcEmF3kGl5IqgaYu7BrM6Vv52qc2tXZVOZO45rZihR5rWrbb61r72hrIk4IACBcRMYgrCb/RxeMrPTXe5waVHUfVr3G+5+BlF33O8PoofAMgKIulwXEIAABCAweAK5NWyfu18efLANBoiw2yDMhoeqIebuSt9cNSaRd+71uqEh5tYlOM/z87rZha/uPPPPqiEwVAJ9C7sR8S0zu+Dujeyeqcq5ResF3W9ox9tZRN2q2eA4CIyHAKLueHJFpBCAAARmTSC3qV+emwCBsDusyz4bTEmYXctmQauICNksyG7hirufr7uykpirWBpvrFI3Ps4fPgF8dYefIyKEwBwJ9CXs5r2m7Ag+7ZJ7W1W6ee9xwMxUGHFhcU057153164hXhCAwAgJIOqOMGmEDAEIQGCOBHI7nLq1X5vb+hF2+894TTFXje9OmJl87VSdW8u7DjG3/+thKhFkxbl8l/HunkpSWQcEJkKga2E3IvS7+g0ze79ru6+WRV09UNaD3ycqjxF1J/JmYRmzJoCoO+v0s3gIQAAC4yGQotqzKYptVSbO6YWw20+2F8Tch+uKXxFxPKtz5Zt7qc4qEHPr0OPcZQTy+nZ8dbk+IACBIRLoUtiNiFfMTA1qz3XNoi3rBa0j70PuLrN7QtTtOtPMB4HmCSDqNs+UESEAAQhAoCUCEXHYzO67+82Wphj0sNoqbWb6oy8dVNa1mK0GxNz9Kebez0Zo9zYNFzF3U3Kct4oAvrqrCPFzCECgbwJdCLuFPZK7f9D1etus0k1RVzuFri/bJZT3Ok93XZncNWPmg8CUCSDqTjm7rA0CEIDAxAikqHnI3S9ObGmVl5MMdpvZHYTdytgqH1gSc3XOg3UZ55cz+eYeyqryq5UnXziwLOZ22YF703g5b5wEcheArvXZ7YAYZ8aIGgLzI9CmsJu/a79tZswAEBQAACAASURBVGeaaF66bnY6EHVPmtlFd7+7GBui7rrZ4ngIDI8Aou7wckJEEIAABCCwA4GIOGZmN+dcVYCw2/xbpK6Yq4giQkKuBF1VkstuYaNqasTc5vPLiNsTwFeXqwMCEBgDgbaE3Yh4wcx2ufsXfXBo03oh701eMrMvl9nsIOr2kXHmhECzBBB1m+XJaBCAAAQg0DKBiNhnZurU+0TDh5anHtTwJWFXVgxU2G2YnYbEXFVOS8zdm9W5NzYJBzF3E2qcU5cAvrp1CXI+BCDQFYGmhd0c7xtmdroPb/Hi9/6mD4FXcc/xX3H3T5Ydmw/1JGg/UcW7amx+DgEIDIMAou4w8kAUEIAABCCwBoGIkIB22d3lVzrbF8Lu5qlPIespNYTexGahmDkijqage8ndL2wSEWLuJtQ4pykCef3tdveNfZ+bioVxIAABCKwi0KSwGxGvmdmVuo1MV8W83c87sF7QQ+fnt6tCRtTdNHOcB4HhEEDUHU4uiAQCEIAABCoSiIgDZvaUu1+reMpkD0PYXS+1DYq5qspV8xG9zrv77fUi2bJr0H2Y/gTV1uvS4/gmCeCr2yRNxoIABNomUBJ2r21aYRsRx+V/7+4ftx3vDqKu7mU3smqqEnNE6F7lqLt/tex4RN0qFDkGAsMmgKg77PwQHQQgAAEILCGQN6G6GZeYNnvrAYTd1W+TpsRczRQRz5qZrj/55l5ePfvjRyDmrkuM49smgK9u24QZHwIQaJpAHWE3H2S9YWYfufutpmOrMl7b1gt5v7LfzPa7+3lE3SpZ4RgIjI8Aou74ckbEEIAABCDwtbB22Mzuu7uaUs3+hbC7/BLIL0276toslL4cqTpX3nMSdNey/0DMnf3bdLAAivfJutf0YBdEYBCAwCwIbCrsRoSah+kecmkFaxfw2rZeyPsWNXCVvc6lbURd2TM49jtdZJw5INAOAUTddrgyKgQgAAEItEwgIvaY2UF3v9jyVKMZPplIwJx987SGxVx578rHWbYfqg5fy/YDMXc0b6FZB6oHQ3yxn/UlwOIhMEoC6wq7ESGh86S7n+5zwdpB1Kb1Qoq68v1/6O5XEXX7zDZzQ6A9Aoi67bFlZAhAAAIQaJlARBwzs5vufqflqUYz/NyF3QUxV19kHtRJXlaES9C9ntW5le0+EHPrkOfcrgngq9s1ceaDAASaIrCOsBsRr+fv86VCZ1MxrRqnI1FXdlF60H8DUXdVRvg5BMZJAFF3nHkjaghAAAIQ+NqC4Rkz2+PuVwDyWwIp7Kq69M5cPIdbEHOfzupc/VfVuZVtPhBzeTeOkUD6Tmsbbq0HIWNcOzFDAALjJ1BF2I0IWSjtdffP+lxxF9YLWl9EvGBmV7Zr5prWXWrWupadVJ/smBsCEHicAKIuVwQEIAABCIyaQESoivIyN6SPp7EQdre7kR910kvBNy3m5pcgVYDrurqwjr0HYu5Urqp5rgNf3XnmnVVDYEoEdhJ2I2KvmalK93TfVjNdVOnm/cyLZnZ2u3tkRN0pXf2sZa4EEHXnmnnWDQEIQGAiBCLioJbi7toez+txwVO+w/Jsuz01MCUxVxXJD5qoLoyIfWamKp6HWZ1bydYDMXdqV9d815Nf8NU8qLLNyHxpsXIIQGCIBLYTdiPiVTO74e4X+o67Q1H3FTP7bLvPdETdvq8E5odAfQKIuvUZMgIEIAABCPRIICLUGOx4inAIEQu5mFrFbhtirpBlxbcaipyraueBmNvjG5+pWyGQn6faiqsHG7wgAAEIjJLAorAbEfr9fszdP+x7QR1aL+ih94s7WU3kPWIjD8b75sr8EJgrAUTduWaedUMAAhCYEIGIOGJmd9391oSW1dhSpiDstijmHsjqXFUzyzt3pa8cYm5jlyYDDYwAvroDSwjhQAACGxNIYfffzt/xu83sf3L3zzcesKETO6zS3eoN4O5ntgsdUbehpDIMBHokgKjbI3ymhgAEIACBZgjkTenBdfxPm5l5PKOMVdhNAVXVJqrIbqyaJCsS5ZurZnsSc1fadyDmjud6J9LNCOCruxk3zoIABIZHICJ+bGb/jpmpSle6xx+4+z/sO9IORV1ZSh1297OIun1nnfkh0B4BRN322DIyBCAAAQh0SCAiZMFw3d3vdjjtqKYak7DblpirhGVltwTdq+5+blUSEXNXEeLnUyIQEapo0wMU7GymlFjWAoGZEYiIP29mf8PMfpqi7v/s7n+3TwxdWS/kvY56TuzZqeAhm8fdw3Knz6uCuSFQjwCibj1+nA0BCEAAAgMhkNvsdPN6ZSAhDTKMvIH3oTZPWxRz1bSsKXEpRW2Juar6VXXujnYdiLmDvIQJqmUC+Oq2DJjhIQCBTgikj+7fMbM3zEw2XX9sZn/X3S91EsCSSbqq0k1RV2tWI+Ft74sRdfu6EpgXAs0RQNRtjiUjQQACEIBAzwSy2dUld3/QcyiDnj5v4nWjf2dIgaaYtGWz0KSYm19uVMktQVdi7sWd1o2YO6Srgli6JpC+uk9V8ZfuOjbmgwAEILAOgfx9/lfMTF66r5iZdiL8rMounXXmqXpsx6Ku7nvUb2JbeylE3aqZ4zgIDJcAou5wc0NkEIAABCCwJoGI0FYziZUr/VHXHHpyhw9J2G1ZzJVn7gkzUwM0Cbrb2nMg5k7uMmdBGxKIiKfd/d6Gp3MaBCAAgcEQiIgfmtknZnYs/XV1T/CWu3/ZZZBdWi9oXRGhdcqWbNtdSREh3907Te2I6pInc0EAAl8TQNTlSoAABCAAgckQSHHweF8VGGMD2bewWxJzHzbt4ZlfnlSZe9jMzrn71e3yg5g7tiuXeNsmgK9u24QZHwIQ6IpASdS9YWY/MDPZEbxuZqfd/bMO49AOCN3vdPKKiJNmdnHFw2xE3U6ywSQQaI8Aom57bBkZAhCAAAR6IJBNsLTdbEe/1B5CG+SUfQi7bYq5gpwV26pQuZnVuU/YcRQVM/mAO6hSGeTlSVA9Ecj3qHY9YGXTUw6YFgIQaIZAirofm5lE3aNm9oKZScxVA7VP3F0/a/3VpfVC3gu9ZGZf7vQ5TqVu62lnAgi0TgBRt3XETAABCEAAAl0SyGZYB1f5pnYZ09Dn6krY7UDMlVeeqnNVeaLqXH2Be+yFmDv0q5H4hkAg3ye78NUdQjaIAQIQqENgQdQNM3tNlgNmdjmF3a/c/YM6c6w6twfrBek8L7v7pzvFhqi7KnP8HALDJ4CoO/wcESEEIAABCKxJICLUHEI+Ytv6p6455OQPb1PYTTH3KRXRNm2zUCQmu1xL0L3s7ucRcyd/ybLAlgngq9syYIaHAAQ6IVASdYt+C0+b2Ztm9m767atiV/cO77UVUDag7GxXUFroPO/uX6wQdZ9hZ1tbWWdcCHRDAFG3G87MAgEIQAACHRKICDXH2uPu8k3jVZFA08JuR2Lu3qzO1T2NGqHdLi+XytyKyecwCCwQSFHgYZcekCQBAhCAQNMEClHX3a8VFggR8byZHXH303mvImH3lru/0/T8Gq8H6wXdGx11968QddvIKGNCYDgEEHWHkwsigQAEIACBhgiUmmSpQQSekGtwza14qibR1sSNXl2Iufkl6VkzU1W2xNxLS8Tc4j6ns+qYjYBxEgQGSCAry5zP0AEmh5AgAIHKBCLiR2b2UVnUzXuIN9Q0zd3P5t9/YmZ6kPXLyoNXOLBr64Vcy34z279s59LCvRKVuhVyyCEQGDIBRN0hZ4fYIAABCEBgYwLZLEuNfortdhuPNbcTNxV2UwTa1abNQunLiqwW7qWgq/9uvfLLE2Lu3C5a1ts4AXx1G0fKgBCAQA8EUtT9UPeDZYE1IiR8ftfM3i7surKqV/YMP2uqgWrX1gt5L3TIzHYvPvBeEHR1r7R3cYdTDyliSghAoAYBRN0a8DgVAhCAAASGSyC3Dmvr2RP+qsONejiRpbCripWVvsQLYm5r27Xzy9gJMzuYjdCuIeYO55ohkukRyM/RB02JG9MjxIogAIGhE1gi6moHwsMUP0+ZmapVf1O6n/he3mdI2L1fd31dWy/kuo5m1fHV7eLPeypE3boJ5nwI9EwAUbfnBDA9BCAAAQi0RyAijpjZXZpAbMZ4lbDblZibX1BUdSJBV5XXslsovpDpXobK3M1SzFkQ2JFAWqnIvmTr/cYLAhCAwNgIlEXdvJ94qvyZFhHfN7Ov3P1iSdiVNYMsniTsPubVv876+7BeyDVqN5M8gm8g6q6TMY6FwPgIIOqOL2dEDAEIQAACFQlk4y95ij3mt1rxdA772s5gX1Z7PKrY7VjM1TZIfTnZk9W5N/MLSyHmhv5OJSGXKwSaJ4CvbvNMGRECEOiWwBJRd0sDKe4bIkIPjV8zs3fKHuIR8U0zezGF3W3F0Z1W04f1Qt4jvWBml3fqj5CxPV2nh0K3mWQ2CEBgGQFEXa4LCEAAAhCYNIGIUCOt61VsBCYNosbiCmHXzLQNUZ65emlLdqvVexGh7YOqzlXDuwuIuTWSyKkQ2IBAVpnJl/GRb/UGw3AKBCAAgd4IrBJ1897ila91Xv+kHGhEvGpmEndVsXtl3UX0Yb2Q65EYfXYn+whE3XWzyfEQGCYBRN1h5oWoIAABCECgIQLZCEOixLa+Yg1NNdlh8sb/gIRcM7vdgZir6mBV56oKV1YLd0oN0KjMneyVxsKGSABf3SFmhZggAIGqBBZF3RQ9Fy0YnjKzN83s48X7xYiQQCqfXQm7jywaVs3fl/VCSaT+bKddTIi6qzLIzyEwDgKIuuPIE1FCAAIQgMCGBPKmWgKhqj0lSvKqSKBks6AzVJUrK4RKzdMqTvHEYRGhXKlCV2LuZcTcTUlyHgSaIYCvbjMcGQUCEOiHwDai7mMWDCmEHjOzU+7+zmKkESE7g5+ksHu2ykr6EnXz3u1Fd/9spzjzs30XO9mqZJNjIDBcAoi6w80NkUEAAhCAQEMEIuKgqj53ahjR0FSTGCa/EKhqRfcJj2wWik7JbQi7EaFKYAm6dyToZlWw5qcydxJXFYsYK4F83+uLf+0u8GNlQNwQgMB4CVQVdVPYldXCHXf/Yomwq8ZpP03v3TOriPRovaAeBM+6+44xIuquyiA/h8A4CCDqjiNPRAkBCEAAAjUI5Pbho+4usZDXNgS2E3PLh6fAI3sEib2PmqdtCjXnlG/ufjVCMzM1I9kSc2l+tilVzoNAswQiQs108NVtFiujQQACHRBYJuqmgPuYBUP+m3YkyYbh9LJCgPT6V8Xub9z90+3C76tKN9fwjJkdcvcdK4oRdTu4+JgCAh0QQNTtADJTQAACEIBA/wQi4khWX9zuP5phRVBFzN1G2L1fR+iJiMPZCE1+x1uN0BBzh3VtEA0EUiTYnQ9ytirneUEAAhAYC4GdRN1l9xwRoQfNx9z9vWVrzN1fqtiVZ+1H2xzzhL1DV7wyvj2r/H+z4EHN4Xhg11VymAcCLRBA1G0BKkNCAAIQgMDwCETEXlWDuvul4UXXT0TFtupFm4Uq0ZQqdtcWdiNCWwNltSChSNXTEtqpzK0CnmMg0AOBfPCjL//4kvfAnykhAIHNCewg6m4rvEbEt83s6nbVrhGhalhV7Mr///3F6PqyXlAcWcRg7n5lJ2qIuptfU5wJgSERQNQdUjaIBQIQgAAEWiUQEcfN7NrcqxLqiLnlBG0i7EaEGpGoCkaVuRLYEXNbveoZHAL1CeCrW58hI0AAAv0Q2E7UTQH0CQuG/HeJtt83s7fdXV7/T7xkS5MeuxJ/3y0O6NN6IWPXve5dd7+OqNvPNcesEOiSAKJul7SZCwIQgAAEeiUQEfJt3e3u2u4/u9eCmPuwiaq7qsJuVrWoOvdhCrpqRMJW7tldhSx4rARSwFBlPu/bsSaRuCEwQwIR8eP0wH1C5NypojYiTpnZM+7+m+2w5S4GVexKRH07RdXerBdyfj04v+7utxB1Z3jBs+TZEUDUnV3KWTAEIACB+RJIAVLC4gV3l7g4i1cbYm4Z3CphN/3p5Gms6tzLiEKzuOxY5MQIZFMdVdbP5rNzYilkORCYJYEUdT/YpvHZjgJsRHxPTVzdvfD9X8ow55DlwS/6tF5IUfekmV1c1cw2H9TpM/3+LC8MFg2BiRBA1J1IIlkGBCAAAQhUIxARh1QtuuzmvtoI4zmqbTF3O2HXzL6bFbmfpNWCPHP1pYgvDuO5fIgUAo8RwFeXCwICEBgjgQqirvzClz6synvGb6YNw46e4hHxA1X2mtnPmtgJtSnriHjZzM6sigFRd1PCnAeBYRFA1B1WPogGAhCAAARaJpCNIY66uxp0TfJVEnOfyo71nTQ3StHnb5nZXzQzec39CzP7P9z92iRBsygIzIgAvrozSjZLhcCECOwk6mqZqyprUyTd5e4fr8KSlb2HU9i9u+r4pn+en9Mvu/unq8ZG1F1FiJ9DYBwEEHXHkSeihAAEIACBBglExFEzu+3uqiCdzKsvMTe/FMle4Vkz+/fM7HUzO2tmf+zufzAZwCwEAjMnkA/FHmChMvMLgeVDYEQEKoi6qywY9PM3zexTd7+y09Lz4bYqe59PYXdHX9umMeZn9PPu/sWqsSNiT5cP/lfFw88hAIHNCCDqbsaNsyAAAQhAYMQEImKvme1390sjXsaj0PsQc/OLi0RceRTrv7JWkOecvNz+spqGmNn/7u7vTYExa4AABLYq2napsA1fXa4GCEBgLATqirpaZxYDvOju72y37rwXk69uRMRrZiYbhJ93uVsp72+1G+2rVflB1F1FiJ9DYBwEEHXHkSeihAAEIACBhglEhITIq+5+r+GhOxsuv0DIYkFCi6rnWrVZiAh5xZWF3Isp5Krx3I3OFs5EEIBALwTw1e0FO5NCAAI1CKwSdVO0fWrVw6oUau+5++fLwimLujmmRN1vZ8Xu5RpLqHxqROzPooWVFmOIupWxciAEBk0AUXfQ6SE4CEAAAhBoi0De+O5296ttzdHWuF2KuVmdUgi5qnBWNa6+LEjIpfFZW0lmXAgMlIB8GMf8MGygWAkLAhBoiUBFUXdHC4YUadUrQDYMp5c9yF7mzRsRp8xMDdRUsbtSaK2LIBu76d525U60rOqVSL20SVzdWDgfAhDohgCibjecmQUCEIAABAZGIIXRExIox3JDuyjmmtnDpr0tc3t1YakgMVc2CltCrrt3UmkysEuFcCAAgRIBfHW5HCAAgTERaErUTWF36/7I3d8tM1is0l34me41f2pmv6hii1CHbUQcy51bKwsWEHXrkOZcCAyHAKLucHJBJBCAAAQg0DGBrGiQMDp464AUW7dsFpoWc7NquWyrsFWJm9W4NztOC9NBAAIDJpCfRfKNbNXuZcAICA0CEBgRgSqibgq2Ky0Y8jhZKlwrC7Q7ibp5zvEUdt/dzr6hCaQRIdH5pruvvHdD1G2COGNAoH8CiLr954AIIAABCECgJwJZcXbE3SVgDvLVlpib1RyFkKsthWVbBcSaQV4NBAWB/gkUjRmxX+k/F0QAAQisJtCCqLsvbRjedvfbVQXhiDicwu5H7v7J6sjXPyIiXjCzy+5+Z9XZEaF13Gl6x9eqefk5BCDQLAFE3WZ5MhoEIAABCIyMQHrG3i5uzIcSfknMldeZmqBFndhSwC7bKuiLSGGrcKXO2JwLAQjMiwC+uvPKN6uFwJgJrCHqrvTVLThExEkzO+DuH6yq0i2zi4gDKeyecfffNM01Il40s7NVHroh6jZNn/Eg0A8BRN1+uDMrBCAAAQgMhEBuP3tmKH6xTYq5+eWhqMaVz1phqyB/3K3qEl4QgAAE1iWQD4lkXUODnXXhcTwEINApgaqiroJa1uxsu2Aj4rt5X3VRx1R9+J73nfLYvejup5uEERGvmNlnVWJB1G2SPGNBoD8CiLr9sWdmCEAAAhAYCIGIkPB5tc+O7k2JuREh37ZCyJUHb9lWAQFmINccYUBgzAQkfHytYeCrO+Y8EjsE5kAgIn5iZqcr+sxW8tVNAfigmb1uZr9ydzWVrfzKB2MSdm+4+68qn7jDgXkfecrdP6syXkSooOFWlWM5BgIQGC4BRN3h5obIIAABCECgIwLZKGyXu1/raMpH0+RNuAQS2SusbbOgbdBmVtgq6L9q+lbYKqzsftz1epkPAhAYPwF8dcefQ1YAgbkQWFPUrWzBkMKuKmN1//jRJjwjQsLufXd/a5Pzy+dExB491Hf3M1XGQtStQoljIDB8Aoi6w88REUIAAhCAQMsEsupMgqhsCTqpZq0j5kaEqkMKIffIgq3CyuYYLeNkeAhAYAYEstJs7QdRM0DDEiEAgQERaFnUlZ7yZloeXN5k2RHxoxSGf7bJ+cU5EmnN7KC7n6syDqJuFUocA4HhE0DUHX6OiBACEIAABDogEBGHslL2ZpvTbSrmpkVEYaug39+FP+6FKt5pba6JsSEAgfkRyM+y6OpB2PwIs2IIQKAJAuuIuppvTV9d7bQ6bGYvufvbm8YbEd83s/1m9rNNbW3ygf8ed9/y+F31QtRdRYifQ2AcBBB1x5EnooQABCAAgZYJpI3BYXeXdUHjr6wGlsdtJZuF3EZXtlWQNURhq9C5TUTjQBgQAhAYNQF8dUedPoKHwGwIbCDqVrJgSBsaeYs/jIhvZGFAJT/bZfAj4jtmpqa2EnbX3nUVEdq5JbPzK6uSm7HvpWnuKlL8HALDJ4CoO/wcESEEIAABCHREICKOmtmtTW6mtwtxQczdsVt8VgsXQq4qh4tqXNlCrNWEoyNkTAMBCMyUQIoCu/tsMDlT9CwbAhBYg0DLoq5E1Eg7GtkwfODu19cI77FDI+JbZnYyhd21do5lo9y7VeZH1N00Q5wHgeERQNQdXk6ICAIQgAAEeiIQEfvMbJ+7b+SLVg67ipibN9WyVChsFVTFuyXktlUx3BNapoUABCZIAF/dCSaVJUFgYgTWFXW1/CoWDIvHpE3Wc+7+bh2EWfWryl9V7FZueBsRJ8zsurvfWjU/ou4qQvwcAuMhgKg7nlwRKQQgAAEIdEAgb8qvuPv9TaZbJeZGxN5SkzNV5WqbXGGrsHF1xyaxcg4EIACBOgTw1a1Dj3MhAIEuCGwo6u5owVC2XiivISJeN7Mb7v5lnbVFxEtmJjsGCbuXqowVEaeyKGDlzq68V326yZ1pVWLkGAhAoHkCiLrNM2VECEAAAhAYMYGIOGBmT7n7Wr61JTFXq1dH+IcFhohQE43CVkGNMCTiFkLuvRHjInQIQGDGBPJzT5+XGz0EmzE6lg4BCHREoEVRd8t6YUHU1Y4v2TC8XdevNiJkw/CjFHbPrcIVES+b2RdVmlci6q6iyc8hMB4CiLrjyRWRQgACEIBABwTyRlcC7LnFm/Vl0y8Tc/PfCksF/fdByVahUlfiDpbKFBCAAARqE1CTSXx1a2NkAAhAoCUCm4i6CmUnC4YVP3vBzA65+/t1lxQRuh/9qZm9tVP1b1YOv+zun1aZE1G3CiWOgcA4CCDqjiNPRAkBCEAAAh0SyMra++6+bZOKRTHXzPYs2Cpou1zhj3ujw/CZCgIQgEBnBPDV7Qw1E0EAAhsQaFrU3c56oRxaRHw3rRB0H1jrFRHHzOwnZva+u3+2bLD8HH7e3b+oMlla5+yiCW8VWhwDgWETQNQddn6IDgIQgAAEeiCgyjMzk2XCHf0pV6EV243NTL9DD5rZ8Wx0pi13ZVsFtiP3kDumhAAEuiWQn4nu7tqRwAsCEIDAoAjUEHWX+uqmqPuE9cKCqCsrrzfShqG2zVZEHMqK3U/d/aNFwNmv4ai7f1UFPqJuFUocA4FxEEDUHUeeiBICEIAABDokEBE/MLO/bWbPmJnE2T8zs79vZhJ7ZacgIVeVE7pRL6pxKzWy6HAZTAUBCECgdQIpcKjiiwdZrdNmAghAYF0Cm4q6mmeZzcJO1gsLwq6ancme5gkRdt01ZCzqyaCK3bPu/sHCXPrZfnevVBmMqLtJBjgHAsMkgKg7zLwQFQQgAAEI9EggIv6zFG53m5kanqni4p+bmfxw1ayiEHK3tWfoMXymhgAEINApAXx1O8XNZBCAwBoEIkKetO+6+601Tts6tI6om+eradrn7n553bmXHR8RsvrSeq64+7vFMWkbpodrlQoM0q5BOyxqVxE3sS7GgAAENieAqLs5O86EAAQgAIEJEogIWSr857m0F81MtgrXzeyfmNn/xhbjCSadJUEAArUIZNVXVOm6XmsiToYABCCwJoGaou5jFgxVrBfK4UXEETN7JW0YYs3Qlx6en7eq2L3t7u+keKzdY+oFca3KHIi6VShxDATGQQBRdxx5IkoIQAACEOiIQFZB/JfZ+EwVERJ09fo/3f2fdhQG00AAAhAYDQF8dUeTKgKFwOwINCzqPrXuw6uI+IaZPdiuydmmCUlbCT1M+0VEPGdmN3dq8LsgNmsnGpW6m8LnPAgMiACi7oCSQSgQgAAEIDAMAhHxb5nZ7+sGWTfi6Z3737m7GqHxggAEIACBEgF8dbkcIACBoRKoI+pqTWULhqp+ugsC6i4zkw3Dh1UraauyjAiNqwKEM2Z2yd3V4HflKxsCSxDGC30lLQ6AwLAJIOoOOz9EBwEIQAACPRCIiKNmpmZpapSmG+RfIej2kAimhAAERkMgt/OqGq2RLcajWTiBQgACgybQgKj7mGayyWdcRKjJ7gl3/3XTsCLi98zsPzKz/8bd36oyPqJuFUocA4FxEEDUHUeeiBICEIAABDoiEBHy0D3s7mc7mpJpIAABCIyeAL66o08hC4DAJAk0KOrKrkDNczd6RcS3zOyWu6uqtrFXRPyumf2nZvZfufvbVQZG1K1CiWMgMA4CiLrjyBNRQgACEIBARwQi4oR8dDfpktxRiEwDAQhAYHAE8NUdXEoICAIQ+No+4adm9m6d+7r8fJMJbR1Rd2/aMGj3160mkhMRPzYzxXTSzD5299NVxkXUrUKJYyAwDgKIuuPIE1FCb8AC4gAAIABJREFUAAIQgEAHBCLioJk97e6XOpiOKSAAAQhMioCEAne/N6lFsRgIQGDUBBoSdeWLKw/ajUVdQYyI53M32Pt1oaagK8ubt7NaV03c/r8q42ZTYJ2rvhG8IACBERNA1B1x8ggdAhCAAASaI5B+kLrZPkvjiOa4MhIEIDAfAvjqzifXrBQCYyHQoKj7cBM/3UVOEfGdbGp2blOGEfETM7tf2C1ExOtm9rq7/6MqYyLqVqHEMRAYBwFE3XHkiSghAAEIQKBlAhFxLG+Qr7U8FcNDAAIQmCSB9NXVFmWqvyaZYRYFgfERaEjUfUorr1upqzEi4oCZvWFmb2+ysyEF3Xvu/k6RjWzE9tfd/e9VyRCibhVKHAOBcRBA1B1HnogSAhCAAARaJJDN0Q65+8ZVEy2Gx9AQgAAERkEgIvTdYhe7HUaRLoKEwCwI1BV183MtNd169gslEfZFM9vr7h+uk4Rcy92yoJtC8SEz+2tm9n+5+9VVY0aE/H0lDNeyk1g1Dz+HAATaJ4Co2z5jZoAABCAAgYETSI+zq+5+e+ChEh4EIACBQRPAV3fQ6SE4CMyOQAOirrxqHxbibhMWDCnE/sDMzlTt45DruOPuv1pMYlb//kUzO+3un65KMqLuKkL8HALjIYCoO55cESkEIAABCLRAICJU3aDKssstDM+QEIAABGZFIH115T1JBdisMs9iITBMAg2Lut7UZ1tEHDazb6QNw46flxHx58zs9jJBNwXiZ8zsR2Z2093fWpUJRN1VhPg5BMZDAFF3PLkiUghAAAIQaJiAKsrM7LlsjoYHZMN8GQ4CEJgfgYiQ96SEDz5T55d+VgyBwRFIQfRXm+zGWqzO1edbU6JuirGvymZ3u+ranP+nZnbL3X+9HdwUadUs7Zi7/9NVSUjbMVX9xqpj+TkEIDBsAoi6w84P0UEAAhCAQIsEIuK4mcmb7HqL0zA0BCAAgdkQwFd3NqlmoRAYBYGaoq4eUkl03RI/W7Bg0Pg/NLMP3f2xRr05lyp0VX27raCbce02s5fM7E13/werEoOou4oQP4fAeAgg6o4nV0QKAQhAAAINEogIbVU74O7nGxyWoSAAAQjMnkDugrhPFdjsLwUAQKB3AnVF3XJlbtOibgqyKjB4oWytkDseVKF7w93fXQUxjz+ZFgx/7O43dzoHUXcVUX4OgfEQQNQdT66IFAIQgAAEGiKQN+XPm9lld7/T0LAMAwEIQAACX1ez7crqNnx1uSIgAIFeCWwq6m4n4DZtwZDC7rfSYuFMCrSq0L1eRdAt4EbEy2amPx+7+5kVou4z7n6r18QwOQQg0AgBRN1GMDIIBCAAAQiMiUA2p5AvGs3RxpQ4YoUABEZBAF/dUaSJICEwCwI1RN3HrBdK4umWhtLkToSI2CPrBDN738y+Y2bX3P29dRIUES/KU9fMHlSwa0DUXQcux0JgwAQQdQecHEKDAAQgAIHmCeSNs7a6nW2y2UXzkTIiBCAAgXESyAq33e5+b5wrIGoIQGAqBOqIusvuE9uwYBDriDhlZn/JzN5aV9DN82W/IHH4lLv/yU75kwUZlbpTucJZx9wJIOrO/Qpg/RCAAARmRiAinjWz2+5+Y2ZLZ7kQgAAEOiMQEWrco4oxuqt3Rp2JIACBRQKbiLqrhNumLRjy81Ieuqq0/bm7n103kxFxwszum9nvufs/3O78XNted7+97hwcDwEIDI8Aou7wckJEEIAABCDQEoGI2G9mqk640NIUDAsBCEAAAvjqcg1AAAIDIdCWqJu+4bUfWqWgKw9dWYJ9bmbfNbO33f3uOgizaEEN0v6qmf3Rdj0jEHXXocqxEBg+AUTd4eeICCEAAQhAoAEC6fGo5mgX171RbmB6hoAABCAwKwL5mSvvclWO8YIABCDQC4ENRV19dm3b6HFVJW/VhUbE02amCt1L7i4/3cKGYZ+7f1h1nDxPVb4SgjXe6e2qfRF116HKsRAYPgFE3eHniAghAAEIQKABAhFxRMO4+5UGhmMICEAAAhBYQUCCBb66XCYQgECfBNYVdasKtnUtGFLQVYWuig22BN3iFRHfN7Ov3P1iVXZ5nysh+htmdsfdTy87Nx+46bP5TtWxOQ4CEBguAUTd4eaGyCAAAQhAoCEC2RxNFQxqjlZ7q1xDYTEMBCAAgUkTwFd30ullcRAYBYEhirp5X6qK2gvu/sEiyIg4nOKsbBi2rRheEIIPmpm8zA+Z2Qvu/i8QdUdxiRIkBGoRQNSthY+TIQABCEBgDAQi4jkzu+nu8hrjBQEIQAACHRDIijB39wcdTMcUEIAABJ4gsIGou6P1QjFB1YreJYLtHjNThe75ZYJuafxXvt5g5p9USWv2jdiXzdL+grv/EaJuFXIcA4FxE0DUHXf+iB4CEIAABFYQiIgDZqYuv5W3sAEVAhCAAATqE0jRYxe+uvVZMgIEILAZgRR136liN7COUJvHSnStVEmr6CNib3rennP33+y0onwo9qaZfezuV1etPiIk6B509/MR8TfN7A+XffZiv7CKJD+HwLgIIOqOK19ECwEIQAACaxCIiF1mpuZoqoa4t8apHAoBCEAAAg0QwFe3AYgMAQEIbEygLVE3RdpKVb0lQVcVurIC21HQLRYbEbIOO+Xu76wCkJYOR9UgLSL+ipnJuuHC4nl5b6yHbWqqxgsCEBg5AUTdkSeQ8CEAAQhAYHsCEXHUzB5WqXCAIwQgAAEINE8gBYRYp5qt+SgYEQIQmCuBiPidFDhXNgZbt/lZ1crerKKVh66an324Ti4i4pvZ+OyLnc5LD/MT7n4mIn5iZteWiceIuuvQ51gIDJ8Aou7wc0SEEIAABCCwAYHc4nZEFQsbnM4pEIAABCDQAAF8dRuAyBAQgMDGBKqKulUF2nIgVc5JQVcVul+uK+hqLu12MLMfmtm7O/WGyFhedPfPI+I1Mzvm7n+2CA5Rd+NLiRMhMEgCiLqDTAtBQQACEIBAXQIRccLMrrv7rbpjcT4EIAABCGxGAF/dzbhxFgQg0AyBNkXdFF23tWCIiGfSQ/eMu3+06YrynlYi7Xs7jRERL5mZKnq1U+0n7v5/LxF1d2cDNmzJNk0I50FgQAQQdQeUDEKBAAQgAIFmCETEQTPbQ3O0ZngyCgQgAIE6BHJb8AN3jzrjcC4EIACBdQmsIepW9sctx7BdtW4KuqrQ/aKOoFvMFRFvmNmVnXagRcQpefaqwNfM1CztDxY/d/PzWA3eEHXXvZg4HgIDJICoO8CkEBIEIAABCGxOIG9W1RxNjSjubz4SZ0IAAhCAQBME8NVtgiJjQAACmxCoIupWsVHYbu5l50bE/qzQ/dzdP94k7sVzUiT+/k7+wBHxgpldlGAbEX/NzP7U3S8viNBU6jaREMaAwEAIIOoOJBGEAQEIQAACzRDITsH33f1aMyMyCgQgAAEI1CGAr24depwLAQjUIdC2qKvYyg3WUtBVhe5nTQm6xfqzEveZZQ3QMo7n0nrsdq77wmIM6dGr5pUUPtS5sDgXAgMhgKg7kEQQBgQgAAEI1CeQzSgOufu5+qMxAgQgAAEINEVAQgLbfZuiyTgQgEBVAhVF3Y2sF0pi69b5EXEgK3Q/dfdPqsa4znER8T0zO+fuFxbPi4jjZnZbDdUi4nUzO+Duvygfh6i7Dm2OhcDwCSDqDj9HRAgBCEAAAhUJRIRsF666++2Kp3AYBCAAAQh0QABf3Q4gMwUEIPAEgVWibh3rhZKoK12lEHQ/aUvQ1XwRccjMvpk2DA8WBFs1SNNutesRoard77v7HyPq8saAwHQJIOpON7esDAIQgMCsCORN7m53vzSrhbNYCEAAAiMggK/uCJJEiBCYIIGORF016JXlwkfu/mnbGCPiZTNTdfBj1cARcVhzu/vVrMj919397y+IunvMTI0rHxOE246Z8SEAgXYIIOq2w5VRIQABCECgQwJZAXYim6Nxk9ohe6aCAAQgUIVAVsPtwsexCi2OgQAEmiJQQdSta71QCLqq0G2kKdqqtefn6ZtmJpuHK8XxEaFYZHWzVeAQEf+amf3zcp+JiEDUXQWYn0NgRAQQdUeULEKFAAQgAIHlBNJD7K62m8EIAhCAAASGSQBf3WHmhaggMGUCO4m6da0XcpfYT83sQzP7XBzdPbrgmY2BT7n7OyVR9xkz21/47UbE75nZF+7+WekYRN0uEsQcEOiIAKJuR6CZBgIQgAAE2iEQEbqBVSOI8+3MwKgQgAAEINAEgdxV8VANhZoYjzEgAAEIrCKQou5b7n538dg6om4KurJc+I1E0xzLu/x8i4jXzOyeu28JyhGx18wOFw2DI+K7ZiZrsrdLoq6O0Tl8Dq+6ePg5BEZAAFF3BEkiRAhAAAIQWE4gb6DVHO2yu9+BEwQgAAEIDJdARDz1dSEbXo7DzRKRQWBaBFaIuhtZL6R3rSp0PygE1RRVNxpvU+LpmysbhtPufiP/ftzdv8p4XjCz1939nyHqbkqZ8yAwbAKIusPOD9FBAAIQgMAOBPKmWjfQlwEFAQhAAALDJoCv7rDzQ3QQmCKBiPjzZvbLxUrdTat0895TFbrvlwXdFFG39JWuLBhyzufM7Fl3fzcbUj7v7mfyZ/vM7K+6+x8i6k7x6mZNEDBD1OUqgAAEIACBURLIaoRnszkaW8hGmUWChgAE5kYgP7vvdyl6zI0x64UABH5LoElRNyKOmJkqdFUZ+8Ui502F4rr5iohvm9k1VehGxMsLHrr/hpn9P+5+K4Ve7BfqAud8CAyIAKLugJJBKBCAAAQgUJ1AREjQva3tZtXP4kgIQAACEOiTQFaSBX6OfWaBuSEwHwI7iLprWSWkoKsK3feWCboFUdnMdP35FhGqyP2Bmck7V/fHXxYxRMRfUiM3d/8yRV0de4cHa/N5D7DSaRNA1J12flkdBCAAgUkSiIj92d2X5miTzDCLggAEpkoAX92pZpZ1QWCYBJaJuus2NYuIo1mh+25hbbDdanus1j2pxsFmpmKH8+5+P0Vcib1qUPlrRN1hXqNEBYE6BBB169DjXAhAAAIQ6JxACgJqjnZxWSfjzgNiQghAAAIQqEwgBQ91Y79X+SQOhAAEILAhgR1E3UretynoqkL316sE3RRNO/fVLdBExPfy/39T3CNHxEtmJkuGP0HU3fAi4jQIDJgAou6Ak0NoEIAABCDwJIHc/qYb8SvwgQAEIACB8RGIiN1m9oDtv+PLHRFDYGwEthF1K1kkRMSxrND9VWFfUGX9fVgwpGB70Mx+x8z+zN2vlf7t9939H+Xfnyn8daushWMgAIFhE0DUHXZ+iA4CEIAABEoEImKPmekG+yxiAJcGBCAAgXESwFd3nHkjagiMkcCiqFvVeiEFXVXovrOOoJvCaSXRuA2eEfFm2i38qhg/Iv5NM/vHqt6NCETdNsAzJgR6IoCo2xN4poUABCAAgfUJRMRzZnbT3W+ufzZnQAACEIDAEAikjY5Ejy3PR14QgAAE2iKwjai7o/VCRBzPCt233f2rdWPry1c3BeUjZvbdbOh2Of/tL5uZ/IDPIequm02Oh8CwCSDqDjs/RAcBCEAAAkkgItT8YZ+7XwAKBCAAAQiMm0BEPI2v7rhzSPQQGAOBJaLujlW0KeiqQvetTQTdgkmPFgyHclfbIXd/O0XdH5nZLTP7wMz2uvvtMeSOGCEAgdUEEHVXM+IICEAAAhDomUBWdb2Q3XxprtNzPpgeAhCAQF0C+OrWJcj5EIBAFQJlUXeV9UJEPJsVur9097NVxt/umB5FXRVByK5MFbv33P3ziHjVzNRk+F8i6tbJKudCYHgEEHWHlxMiggAEIACBBQLZefihu18FDgQgAAEIjJ9A+upqC/SD8a+GFUAAAkMlsETUXWq9kIKuKnR/UVfQFYu+LBgiYp+ZqWGarBfkr6vq3F1m9rtm9k8QdYd6pRIXBDYjgKi7GTfOggAEIACBjghExF5VGzRxg91RyEwDAQhAAAIrCKTgsQtfXS4VCECgTQIp6kqovbdd9Wz2bPipmf1cvrNNxNOjqKsq3aO6b851Pevu70bE3zKzPzQz2U/caWKNjAEBCPRPAFG3/xwQAQQgAAEI7EAgIk6Y2XV3lxcYLwhAAAIQmAgBfHUnkkiWAYEBE1gl6qbwqQrdnzUl6BY4+rBgSGub59z9S8UREa+b2Y1sniaP3WuIugO+YAkNAmsSQNRdExiHQwACEIBAdwQiQtvH9rj7xe5mZSYIQAACEOiCQFowhLs/7GI+5oAABOZHICJkO/BzM7uv1bt7lERXFQ6oQvfP3P1803T6qNbNPhQn3f2LFHVlxyAbht3qTWFmnyHqNp1pxoNAfwQQdftjz8wQgAAEILADgfyyr+ZoZ9mey6UCAQhAYHoEUnxwfHWnl1tWBIGhECiJug/KD5ByJ9hPskK3cUE3BdUtvaUsJHfBJSJeMrMvinkjQvfT3zcz9aZ4y93vdhEHc0AAAu0TQNRtnzEzQAACEIDABgQi4piqKtz92gancwoEIAABCAycAL66A08Q4UFgAgSWiboR8byZ/TgrdC+0ucyeLBhOZVHEo0aUEfF7Zvaimf0DRN02M87YEOiWAKJut7yZDQIQgAAEKhDIzr2HaY5WARaHQAACEBgxgfR/VAXdoy3RI14OoUMAAgMjkKLuL8zsnj5nUtD9UVbotiroCkXuSJDNTGefcVmZe1HN4Yp0RMRhM/sPzey/dfebA0sT4UAAAhsSQNTdEBynQQACEIBAewTyhvuqu99ubxZGhgAEIACBvgngq9t3BpgfAtMmkKLuL+Ujm2LnD7NCt5N+DU376uaDMPnj7vRHlci6h5aQXD7u3zezP3b3/3HaWWd1EJgPAUTd+eSalUIAAhAYBYGIOKQbUHe/NIqACRICEIAABDYmgK/uxug4EQIQqEAgIn7fzP6lmR3NhmE/67oBbz68emqFELtMpH16yTlq+LbqjxoNy77s+sKxJ81sv7urcRwvCEBgAgQQdSeQRJYAAQhAYCoEsvpAnYjVHO2RD9hU1sc6IAABCEDgSQIR8XR5mzCMIAABCDRBICL+AzP7V83sEzOTkPn/rlM0kFW2hdi6TGBdVTFb/rmsEFaJsct+/ui8qo2DI0ICtvpSSNTdeuVanjOzg+7+YRN8GQMCEOifAKJu/zkgAghAAAIQ+O0N53Ezu1u+CQUOBCAAAQhMmwC+utPOL6uDQB8EIuI1M5OoK7uFh2b2v5jZn5jZOuKsqmvLQuumwuxWoUJXvrrpn6v5rpZEXa1FYu8xd/+gj5wwJwQg0DwBRN3mmTIiBCAAAQhsQCAinsnqgXMbnM4pEIAABCAwUgL46o40cYQNgYESyKrUl8zsPzEzibvSPf5XM3s3RdpK4myTu8ZkNePuEpdbf0WE7BdkZXa5JOruMjNZnD3n7u+3HgQTQAACnRBA1O0EM5NAAAIQgMAqAtm84rIaWaw6lp9DAAIQgMB0CKQAs6vq1uLprJyVQAACTREoPkfMTBWp0jlULPBTMzuV1bl/r88GvB2LuvvNbF/ZOzh3RIjJKXd/rynujAMBCPRLAFG3X/7MDgEIQAACX/t8HdZNeLmiADAQgAAEIDAfAvjqzifXrBQCTRFIIVcirqpQpW2oElZWBxI13d2vRcReM9N9pkTOT5uae91xMtZOLBiKNbv71u63kjfwHjN72d1VscwLAhCYAAFE3QkkkSVAAAIQGDMBfZHXVjAz+6qrbWlj5kXsEIAABKZIIKvIHvJ7YIrZZU0QaJZAWrZIyJWgKxFXnx1bvrURcSALBa7l3yXqym7hm9mId+vfu351LOrq3vq4u3+VDIrqZYm6r7n7r7peP/NBAALtEEDUbYcro0IAAhCAQEUCEfGsmd129xsVT+EwCEAAAhCYGAFtTc7Kui1hhhcEIACBMoEUcouq3K2K3EXP24hQha68ZMsNwiRk6nNFYu+JPpuEdWXBkKyed/czKepKAA8zE4tvufs7XF0QgMA0CCDqTiOPrAICEIDAKAnkzfd+dz8/ygUQNAQgAAEINEIAX91GMDIIBCZFIB/2SJDUn8JaQVW5Eigfe2XDXYmWV8s/j4gtUVcCcES8amY33P1CH6C6qtbNeV50989T1N2dwrYqeL/j7m/1sX7mhAAEmieAqNs8U0aEAAQgAIEKBPKG8wUzu+judyucwiEQgAAEIDBhAmnHc3+ZYDPhZbM0CECgRKAk5KoqV+JtUZX7hJBbnFYSdK8tWrjk50qoEWMe9w0zO71Y5dtFEroSdVPIfcnMVKkrbqpevpcsvufuv+xivcwBAQi0TwBRt33GzAABCEAAAksIRMQR/bO7XwEQBCAAAQhAILcMS3yRiMMLAhCYCYEUcgtrBa1adgmqrt1WyC0JuvvUBC0rdJ/47CiLuil2npLQ6e5f9oG3QwuGk2amnXBioqZxqlRWxfMP3f3nfaydOSEAgeYJIOo2z5QRIQABCEBgBYHcCnc8m6OtvGEHKAQgAAEITJ8AvrrTzzErhEBJjJUWUTQ70/8XDc8qP9SJCDVBk4+uLBeW+nEvEXU153fM7EN3v911RvJzTqJyq/e/EfG8mV1OrlsPy3LuH7v7z7peN/NBAALtEEDUbYcro0IAAhCAwA4EIuI5M7vp7jcBBQEIQAACEBABfHW5DiAwbQLFe9zMthojlqwVKgu5JVFYgq6an0nQvb8duYiQn6wqVe+VzlWT3gPu/knXxLuyYMh77etmJjaPqp4j4nfc/U+7XjfzQQAC7RBA1G2HK6NCAAIQgMA2BCJCN+D7+mpSQWIgAAEIQGC4BFKAqbTterirIDIIQKAkoEpzKKwV9N/CWmFtIbc0ppqfHTQzeeg+EmuXUV8m6uq4iHjdzM65+9Wus9WFBUNEaEecKpHvLQjaf87MftZ2pXDXTJkPAnMlgKg718yzbghAAAI9EMhtX2qOdn7VTXgP4TElBCAAAQj0TABf3Z4TwPQQaIhAvpcLMbewVlhqkbDOlGmncDgrdHcUdFO8ld3CrsWmvBGhMU64+wfrzN/EsR2Julu9K8zsetmaIiJ+YmZv9dEorgl2jAEBCDxOAFGXKwICEIAABDojEBFHtdWuj6qIzhbJRBCAAAQgsDGBomHSTtupNx6cEyEAgVYJ5Pt3S0QtWSvUFnKLoLPqVmKshMq7VRaT4vITom4Kvq+a2Y2ud491YcEQEYfM7Gn56pabT0bEj83sHT5jq1w9HAOB4RNA1B1+jogQAhCAwCQIZDOLo+7+1SQWxCIgAAEIQKAVAqrEYzdHK2gZFAKNEygJuarKVfOvoiq30UZgKehKqFRPhjtVF7JC1N1nZq+Z2ekuK1dT1JXP78YWFKvWn3ZnaiKn3XGPchERPzSz96qK4qvm4ecQgEC/BBB1++XP7BCAAARmQyAiTmRlxa3ZLJqFQgACEIDA2gTw1V0bGSdAoFMCRUV9VuRKMJQ42ZoXdgqzqtBdS9AVlIxVD4qWCsERcTIbqZ3pEmLbFgwR8YyZHV4spoiIN83s/XWE8S65MBcEILAeAUTd9XhxNAQgAAEIbEAgItTMYo+7X9zgdE6BAAQgAIEZEUgBR+3qG9u2PSN8LBUCrRDI6tLCWkFzFA3PGq3IXQw+RVkJurfdXY2/1npVEHW1pjfM7GN376zwoG0LhhR1j7j7l2VgEfF9M/uoy7WulTAOhgAE1iKAqLsWLg6GAAQgAIF1CeSX8+ezw/D9dc/neAhAAAIQmBeBQjzC83FeeWe1wyNQEnJlrSDtoLBWaM02YEGA1JwSdO9uKkLmGvbuJAhHxLNmdsDdP+kqCx2IunvN7Fl3/2KB6ffM7BN3v9nVWpkHAhBojwCibntsGRkCEIAABL7e9nbMzO67+zWAQAACEIAABKoQwFe3CiWOgUDzBFJslIirClbpBYW1QidCbrGijEOC7r06AmQVUVdzRsTrWYBwtXmqy0ds04IhIvaY2Ql3/3xB1P2OmX3h7te7WifzQAAC7RFA1G2PLSNDAAIQmD2BiFADCvl5nZ09DABAAAIQgEBlArnLI9psJFQ5GA6EwAwIFA3FzEyCbmGt0KmQuyA+StBVUUCtitI1RF01YXve3T/oKt1tVuvqwZiZveDuny1wldXElxRbdJVl5oFAuwQQddvly+gQgAAEZk0gImS7cHUTD7RZg2PxEIAABGZOIH0w1R0eX92ZXwssvz0CKeQWVbmFtULv77mIkMD60N1vNLF6+ctWsW+IiFfM7Ja7n29i3lVjtCXqFp+fEnVTwH0kzmdF8nl3v7IqPn4OAQgMnwCi7vBzRIQQgAAERkkgb8h3u/ulUS6AoCEAAQhAoDcC+Or2hp6JJ04gBb+i4VlhrdC7kFtgz+a6apTYmD3AGqKudph908xOd+Xp3YYFQ7HTQfYLZnbR3e+V+H4r/+3yxC91lgeBWRBA1J1FmlkkBCAAgW4JRMRubWEzs6+osuqWPbNBAAIQmAqB/F3ywN1jKmtiHRDog0BJyFVVrt5PRVXuoN5bKeiqQr/RPgxpB3anymdJRJyUl7C7n+kiV5kbWc00lovis9PMnssdc3dKou5r+W8Xu1gfc0AAAu0SQNRtly+jQwACEJglgYg4np2KG6uymCVIFg0BCEBgxgTw1Z1x8ll6bQIpFhbWChIMi6rcxsTD2kGWBoiIA/LzbVrQ1RRrirpipmZiH1exbKjLoA0LhqLRZEQ8a2Y3y+uIiG+Y2XV3v1A3ds6HAAT6J4Co238OiAACEIDApAhoi5uZHXT3c5NaGIuBAAQgAIFOCeCr2yluJpsAgcK2xMxkr6BX0fBskEJugTwi9puZLLuutpGGdUTdFIFVnKB72U/aiGdxzCYtGAoxX/YREXEsiyweeROnb/Bt7tO7yCxzQKB9Aoi67TNmBghAAAKzIhARaspw2d0fbfWaFQAWCwEIQAACjRBIgUpCzyM/yEYGZhAITIhASchVham+3xfdF+lJAAAgAElEQVTWCo+aYw15uVkMsCctAVoRnyNir5ndc/fKTCJC3rNqKNaK0FzOScOirgR92Tk8jIgj+f+P1hARL6fQe3bI1wWxQQAC1Qgg6lbjxFEQgAAEIFCBQEQczq1zNF+owItDIAABCEBgZwL46nKFQOBJAinkFtYK+k5fWCtUFi2HwLUk6F5bR3BdN/YNRd1DZvaCu7+/7nzrHt+kBUP5MzM9ivVg7NF9eUS8qOvF3b9cN06OhwAEhkcAUXd4OSEiCEAAAqMkIP+ubMig5mij+lIxSuAEDQEIQGAGBPDVnUGSWWJlAvl+UCWmBN3CWmGU91xpibAvK3RbXUNEqBJYTRfFrPIrrQpuufv5yidtcGCKumrOVptD4aerMNLWYp+7P2qKFhGn9LOuGsFtgINTIACBNQgg6q4Bi0MhAAEIQGB7AtmMQR5dj3y74AUBCEAAAhCoQ6DYWi5/yDrjcC4ExkoghdyiKrewVlhLnBza2rNyVj66V9cVWjdZSw1RV7YNsmE43fZnUBMWDGU/3RR1JZrLG/iRKB0RJ3NX3RebsOQcCEBgWAQQdYeVD6KBAAQgMEoCWQmwv+1KhlHCIWgIQAACEKhFoFx5VmsgTobASAikOKeKXP3ZslbILfOteM52iSUF3QMp6HbysGZTUTeFUfWKeKrtytYmLBgWdzbkuo+6+yP/3Ih43sz2uPtnXeaduSAAgXYIIOq2w5VRIQABCMyGQN6E6gbxkrvfnc3CWSgEIAABCHRCAF/dTjAzSc8ESkKuqnIl3k5GyC3Qpsh40MzkodtZA8S0CFPzsLVF5MzLG2b2ibvfausyaUjU3Z02E1vif4q8z5cF6Yg4YWayZPi0rbUwLgQg0B0BRN3uWDMTBCAAgUkSyM668ua6MskFsigIQAACEOiVQIoq8psc9ZbzXiEy+SAJFNvlsyJXQlzR8Gz0FbmLwFNYVUNdWS50JuimuKm+DxuJunn+cTM75O4ft3kh1bVgWNzVkELxi+7+eUlYfzYtGVpdS5ucGBsCEPgtAURdrgYIQAACENiYQFZc6EZXzdEm9wVkYzCcCAEIQAACjRHAV7cxlAw0AALF9ZxCriIqKnJrN8kawPKWhpDV9hJ0r/exqyvn14OhjcXkiJC37oU2ixjqVOsu+umWRNyXzOyL4j49InTfftjdPxrq9UJcEIBAdQKIutVZcSQEIAABCCwQiIjnzOymu98EDgQgAAEIQKAtAlnld58HiG0RZtw2CZSEXFkr6Dt4UZE7WSG3JCrKEuBQ3i/eaZPzdmM3JOrKNuKku7/f1hpqirryX1Y18mPXVEScMrOzxU6HiDhqZsfd/TdtrYNxIQCB7ggg6nbHmpkgAAEITIpARKjJhTy5LkxqYSwGAhCAAAQGR2CxAdDgAiQgCCwQSIFOIq7EtlkJuSVBV2tXha4KAHoRdBVLE6JujvOymd1uszHwphYM23mPR4QavT3qe5G2ac+5+we8aSEAgfETQNQdfw5ZAQQgAIHOCeQWLzVH0za0jbeydR44E0IAAhCAwCgJ4Ks7yrTNMuh8ACExU4JuYa0wOz/ofM9K0JUIervPi6HISV3rh4jYa2avm9l7mzRdq8Kghqj79LJ78txVJ9uLrRxEhKqmVXF8uko8HAMBCAybAKLusPNDdBCAAAQGSSC3bj1096uDDJCgIAABCEBgUgTw1Z1UOie3mBQNi6rcwlphdkJukdh8v0rQvevut/pOeFOiboqiqnzd5e5ftLGuTSwYtvPTzXjloSthfcsqLSJkI6Hmae+1ET9jQgAC3RJA1O2WN7NBAAIQGD2BrFKQH5f8uWiONvqMsgAIQAAC4yCw3fbicURPlFMjkEJaUZGr+6GiKnfW90YlQffeUHouZK5UyVrbAiLHesPMPm1rfetW6+5kT5OFGPIjv56i7n4ze9Xdfz219yTrgcAcCSDqzjHrrBkCEIBADQIRcSK7F/deeVFjGZwKAQhAAAIjI5DCxVG83EeWuAmFu0TILapyZy3kllMcEarQlYg4mCa6TYq6KYwek1ewu3/cxuW9gairZnQPlhVbZD6s2F0XEc+Y2Wvu/qs2YmdMCECgWwKIut3yZjYIQAACoyaQW7b2uPvFUS+E4CEAAQhAYHQEIuLvmNmbZvaH7v5Ho1sAAY+SQLG1PRueaQ2qyF0qoI1ygQ0GnX6tsue60eCwtYdqWtRNYfebZnbR3a/UDnBhgHUtGCJiqZ9uxqnGxrp3v5R/ly/wt9397abjZjwIQKB7Aoi63TNnRghAAAKjJJAVUmqOdq6t5hCjBEPQEIAABCDQCYGI+C/M7HfN7Jdm9l/TqLMT7LOcpPBwzmZn+s5cWCuoMpfXEgL54F8VoVvb/If0ynzubbJhW673VBsNxzJed/eV19sqv/GszN1f7HCIiD1m9h13f2tIOSIWCEBgMwKIuptx4ywIQAACsyMQEdpqpu1012a3eBYMAQhAAAK9E4iIb6nBj5mpe7uqz/5ZW82Kel8sAXROIMWxotmZvicX1gorhbXOgx3YhClwSoQc5D1iG6KuUhARL5vZHXc/13RKqlow7OSnmzGqMldWEVsxpjf5D9z9F03HzHgQgED3BBB1u2fOjBCAAARGRyAi9uUN4dnRBU/AEIAABCAwOQIR8d20YvjIzH7u7qqk5AWBtQgsCLkSdAtrBYTciiQjQg9YnhqqoFssQxWr7t5oP4hsHvy6mZ1ueudAVQuGVQ0kZc1gZsfd/asUddXc74fu/vOKKeYwCEBgwAQQdQecHEKDAAQgMBQC2RztWpPb1oayNuKAAAQgAIFxEoiII2b2F8xMTYJ+5u5fjnMlRN01gaxuLKpyC2sFHgysmYiI2K/3X9GEa83TOz28DVE3RVJZk4nBF00uaA1Rd1s/3ZKI+7y7n8m/SwP6qbv/WZPxMhYEINAPAUTdfrgzKwQgAIHREMimF7pZ3WqwwAsCEIAABCAwFAJZJfh9M5Ow8omZvb2sA/xQ4iWO/ghksyxVKepPYa2AkLthStKrVf6sV8fwnstdZ7JKiA2XvPS0FF/fMLPP3P1mw2OrAnrbqvFVfrpFLLKJcPfPSn//HXf/0yZjZSwIQKAfAoi6/XBnVghAAAKjIJBbuvRF+Su2to4iZQQJAQhAYHYEcgv0STOTv6W2GkvYbdzjcnZgJ7DgkpCrqlyJeUVVbqPC3gRQrbWEFHTl1SpBdxRWFW2JugKXfSeOuLvsYBp7rarWXeWnWxJx5UX+ZZGriPipmf1iLLlrDCgDQWCCBBB1J5hUlgQBCECgKQIRcdzM7g6xk3FTa2QcCEAAAhAYP4EUN06Y2XNmJoH3C3d/Z/wrYwXrEkght7BWkHhbVOUi5K4Lc8nxKY6q18JoBN0UXhVz45W6JeH0m2Z2yd0vN4B5a4gKoq6sZx6sqj6OCH0mnnf3+znuT8zsLQo2msoU40CgPwKIuv2xZ2YIQAACgyaQVRgHqXYadJoIDgIQgAAESgQiQqKufD7134NZtXsBSNMmUGxDT2sFLbZoeIaQ22Dqsype7y8JuqOyrsjY77VVnRoR+rw55e6nG0QuYXdbCwY1QavSoC0itOvusrvfTVH3R2b26yrnNrkWxoIABJongKjbPFNGhAAEIDAJAnkDeMXd70xiQSwCAhCAAARmQSAijprZobRi+LaZfezu785i8TNaZEnIVVWuvtcW1gqjsAMYW6oiQv65Ei4l6G5VfI7p1baom2LpS7nDrTH7l+1E3ap+uhnXs2Z2091v5d9/aGbvFSLvmPJIrBCAwOMEEHW5IiAAAQhA4AkCEXHYzFQZ0NgWMjBDAAIQgAAEuiKQDdRUnXbVzL6R1bvy2qXpZ1dJaGGeFLIKawV9ly2sFRByW+BdDFkSdK+Ntboz1yCrgtYqjHMONU2TYHqviZRsZ8GQljNWZT3p+Ss7tRsp6v7AzH7j7rebiJExIACB/ggg6vbHnpkhAAEIDJKAtnLlttWzVW4UB7kIgoIABCAAgdkTyMo8+exez8rdN83sg6a3R88edAcAUsDapQfOJWsFhNxu2Ou+UA/7VaHbiFDZQdhPTNGFqJuCqR4myRbh86bWuaxaN5sZr/TTzZiO6AGIu1/Lv3/fzD4qKnebipNxIACB7gkg6nbPnBkhAAEIDJpARGiL1u3iaf6ggyU4CEAAAhCAwA4ESg3UVJ0ncVfCrraRq2r3CvCGSyBzV1TlFtYKrVVZDpdEf5GlcChB9/rYt+p3KOpKY1G17udN3UtvI+pW8tNNEVd2NNqBt/WZFxHfNbPPmoqvvyuUmSEAAURdrgEIQAACEHhEICLU/GK/u58HCwQgAAEIQGAqBLKBmioOz5rZK2am7cfvuvsHU1njFNYh8Sqbnakqt7BWQMjtIbkp6EoMlBfr6Psr5E606MIPOO0Ojrj7R02kbtGCYR0/3RRxD5jZXne/mH//jpl94e560MULAhAYMQFE3REnj9AhAAEINEkgbxC1ZezS2KsxmuTCWBCAAAQgMA0CpQZqamIk0VBVu/o+9E6xLXkaKx3XKkpCrgTdKDU80//z6oFAVkmrQvfWVHxXuxR1Uzj9Zt5T1+5PsUTU1edXJT/djGWfmtwVRRsRoQaSslmT5zgvCEBgxAQQdUecPEKHAAQg0CSBiJDflm4Q2Y7aJFjGggAEIACBwRCIiINmJp/dc6pSi4hvZdWu7Bg+HEygEw8khdyiKlfibVGVi5Dbc+4zNxJ0ZcU1mUZaWXnsXfkCZ7PGl9z9vSZSWrZgWMdPN0VdWc4cdXftVJD9wutmdp57/iYywxgQ6JcAom6//JkdAhCAwCAIpM/Y8XxqT+ORQWSFICAAAQhAoA0CEaGqNQm719z9ckRIwJIdg7b5S9y92ca8cx+z2DKeVdLCId6VGj3NnV1X688c6f1wd2pNtLoWdVM8fcnM7hViap08lqt1VXW8jjida3/O3b/MuFRFfNndL9WJiXMhAIH+CSDq9p8DIoAABCDQO4FsjqYtdnyR7T0bBAABCEAAAm0TSJFDwq4Ely0f+dySrAZHsmP4uO0Y5jB+SchVVa6+exYNz3iAPLALIHMlD937U7wf7EnUVYWsPlNO17U2K0TdvGx2reMNnNXXJ939i/yse83MrhYeuwO7FAkHAhBYgwCi7hqwOBQCEIDAFAnk9rB97n5hiutjTRCAAAQgAIHtCESEhF35U8qO4UH67qpqV42hVLU7me3nXV0FKT4V1gr6vllYKyDkdpWEDebJivVJCropZOp9LjH07gZ4Nj4lItSvQpW1n288SJ6Y4uyWhqPPq3XGiwhVDas5WkTEq9kAj8bI60DkWAgMkACi7gCTQkgQgAAEuiKQN4e62bywzjauruJjHghAAAIQgEDbBFLIldeuhF2JuaraVXd4bVFW1e6nbccwhfGzuZaEMwm6hbUCQu4IkhsRqtB96O43RhDuRiEW12fXom7p8+TzunxLTQUlvq/lPx0Rp9JmTQ+vXknPZDWN5AUBCIyYAKLuiJNH6BCAAATqEsgvsrqJp/ttXZicDwEIQAACoyVQaqCmjvBbwlZEyGteVbv6u6p2O63wGwPMFMqKqtzCWmGtCsIxrHPKMea1r8rP6xNfp65TVcxuPbjp8pX322pU9lGdebMKXmtY+7MoIl4ws4sq4siq3Ua8fuush3MhAIH6BBB16zNkBAhAAAKjJBARe9UJN5/ar/W0f5QLJmgIQAACEIDADgRKDdTkNXmlODQivmdmqmyTsLvlSTnnV6laUFW5W9YKWeXJvcTILowUdN3dr40s9LXDzeu2F1FXwUaEfGyv1GlOVlPUldWMPtvuRMSL+Z7dapzGCwIQGC8BRN3x5o7IIQABCNQiEBHPqfpoat2Na0HhZAhAAAIQmDWBZQ3UUpDR78w31TE+xd37cwJVEnJV7SjxtvDJRcgd6YWQPRWemoOgm+/h3ip1c/4DZiZfWzVN2+h9U1TGb2KZVm6KHBEnv7bl9TMjvXwJGwIQSAKIulwKEIAABGZIICsz9tD1dobJZ8kQgAAEILCSwGIDteKEiJAdg7wpVbU76Sq3FHILawWE3JVXzXgOiIj9ZrZ7TvZbWeW6t8/mh3VtD/Khkx6oxLrCcFpAyIv3eloxKP+1m7eN56onUghMkwCi7jTzyqogAAEIbEsgn/KrOdr5TZ70gxYCEIAABCAwBwIRcczMVF33qIGa1p3d7FW1qyZDaqQ2mWZgKXzJVkF/9CqsFSazxjlcuzutMSKeMbM9uRV/o4rRMTIciKj7tJmpCaOqdTfxxZV9hDxxVWG91nsyIg4rbxLy8zNMxR2fjTGXxAwBCPyWAKIuVwMEIACBmRHIL6l6Uj95/7SZpZblQgACEIBAwwQi4pCZPZvC7lYDtRR2VcEqYVe2DKraPdvw1J0NVxJytSZ9PyysFdYSjToLmIk2JpCCrnoqyFt1dvnV+vu2HctdABJU16qSLd6n7n5/Q1H3YFZnX04Ltv3u/snGFxMnQgACgyCAqDuINBAEBCAAgW4IZBOYw2P+8tkNKWaBAAQgAAEIPBJwVdmoJkNqcvSogVqKu/KmlLh7xt3fGQuzFIgKawX9VxW5D+Yo9I0lZ3XjzHvAfXMVdPP92ruom3G8kZ8Z16vmNXfaqdL2Qb5/9f+VK63TcmOfrNfSX/egu39cdX6OgwAEhkkAUXeYeSEqCEAAAq0QyOqAa336ibWyMAaFAAQgAAEItEggIrRtWsLuHXe/UJ4qfS4l7B7Nqt3zLYZSa+gUhmStUAi5DyUS1RqUkwdPICJUnSsfXVXozjbfQ6jUTVFXnxXH3P3DqhdPfs7owUtsKOrqGlBhx7nctXd0nfmrxslxEIBAtwQQdbvlzWwQgAAEeiOQW0jVFOFSb0EwMQQgAAEIQGDEBNKLUt+h5LP72Pb1bIKkRmqfuvuvh7LMFHKLqtzCWmG2wt5Q8tJVHBEh/1xtvZege7+reYc4T1Yr68FM5QrXttYREa9l9X+l+3I9WCr3wljXgiEfTB1396+yaZr+/zdtrY9xIQCBbggg6nbDmVkgAAEI9Eogn+6rOdrZud/Q95oIJocABCAAgdETyCo3VT1K2H2s2VEKaKraVYM1NVG72MeCJfhkszP9VwJW0fCsdzGrDx5znbMk6GqX1r25cijWPTBRV58hL2fTtB3fl2U/3dJatrScqgJ10SjZ3c9k07Tn3f39uV8TrB8CYyeAqDv2DBI/BCAAgQoE8gvoPXev7N1VYVgOgQAEIAABCMySQKmBmh6W3lyEEBGvmJmqdj909/e6gJRCbiHmSiQqqnIRcrtIwMDmyMrMw1mhO3tBV+lJGwrdDw+iSVxEvGhmal68Y6PFfG972TpjXQuGPP5FNWjLz6+T7n56YJct4UAAAmsSQNRdExiHQwACEBgbgex0rGYI58YWO/FCAAIQgAAEhkogf78ubaCWApIarEnYlZfl24tN1ppY14KQqyGLhmcIuU0AHukYuUNLgu71xWrykS6pkbAHKOrKq1tN097fKU9lP90yiA0sGCQif2lm+mx62d3fbQQsg0AAAr0RQNTtDT0TQwACEOiGQPr/qWP3nW5mZBYIQAACEIDAPAjs1ECtIBAR3zAzWTK818R252IrdjY70/e5wlphENWH88j8cFeZAuAhM7vJvd/jeRqaqJsPf/RgaK+7f7bdVbXop1v6bNmyV1nDguGkmamRo3yWXx2S9/dw31FEBoFhE/j/2buzZsmuKz/saxUKKKAIsDmC89ScySa72YPUISssT6FQSH6w32w5/KIHv9j+DB7e/A0cth8dfvIY0VLIsiXLDoXUEpvsJtmcJ3ACCRIgyAJQA1Co5VjVO9EXt+6Qc57M/GVEBdhdmefs/dvnZuX95zprC3WnvT5GR4AAgZUERs+sK5n5q5UO5MUECBAgQIDAmQIjZO1g5swN1EZw0z12u2r3oVG1+8IinOMcs9YKfZ5ZawVB7iKQB/7c0Te1K3RvZebtA5/uwtMbPYZfPdnGYOGDbOAFVdXVuj89q03aWf10T4S6i/bV7f01+neCfi/5zcz82gam45AECGxRQKi7RWynIkCAwDYFRvXQ28bmaHa53ia+cxEgQIDA0QlU1VvGbc0PbKB2IoT50Kja7U3ULt15foR0HQR3CDNrrSDIPbqr6/IJj1YcHejeFuie7TXhUPc3IuItmfn90yM/q5/uyecs0oKhqvr3gt5fo9uzfCQzv3r5leUZBAhMWUCoO+XVMTYCBAisIDB+ubyTmS+tcBgvJUCAAAECBOYUGHfIvDkiOth9YAO1PszYpKirdjtY+e64FfqZ2eZNI8idVeXOWiv4cnbONTjGp41qzg50X87MW8doMM+cR8FDtyu4O8/zt/mc0ablRmY+fyq0vdpf6JzXYmHBULe/eOoK7t447xOZ+ZVtztG5CBBYv4BQd/2mjkiAAIGdC1TV9Yi4npndN8uDAAECBAgQ2JLA+De42zE8n5k3zjttVf1eRPxn43bopyLivxtB76y1giB3S2u2z6cZgW730L173hcJ+zy/dY594qFuf3Z/3+i9/dpGh+f10525jPWPefrqVlVXBPf7Swf/n8rML6/T17EIENi+gFB3++bOSIAAgY0KjA9393tm2SBjo9QOToAAAQIEzhQY4VH/W9y9TX951pOq6jMR8XcjooOWDn//24j4wTzhDHYCJ0K9rtAV6M5xSUw51O3hV9W7R1XuM+P/7rzmoYsqi8fn/pxV+l/EMO4S6LsAuqf3ZzPzz+Zg8xQCBCYsINSd8OIYGgECBJYRGN/C9zf2v17m9V5DgAABAgQIrC5wYgO1Pli3Y3it+m4ENl2V9/ci4vER7P5XmfmT1c/sCMciMEK6e1ptzbfiVdWtDDoA7fYDk3uM8X2s27J0YcZl/XRnE5i3BUNV9YaNj4y7A34nM/90cggGRIDAQgJC3YW4PJkAAQLTFhgbQHS/rJ/P8439tGdjdAQIECBAYP8FTmyg1v82vy5MqqoP9gZJ3Qs1IvoW+q9nZu9O70HgQoGq6i8DOqHsja885hCYeqjbUxibmT2amT8e4+3Q/sLNEedtwVBVj432bM9V1eci4s/cGTDHheMpBCYsINSd8OIYGgECBBYVqKq3jls9z9ycZdHjeT4BAgQIECCwusCJDdQ62D1zI6sR/n4yIr6Rmc+tflZHOFSBEeh2xWnfRu8xp8DYhLDbGfSXKJN9VNVHIuJnEdEbHl9aVbxAqHut7wrIzJ9X1e9ExJcvC4wni2RgBAjcFxDquhAIECBwIALjlqr+Zt8vggeypqZBgAABAocjMM8GalX1pt6VPiK+18HL4czeTNYlMD7vXRHoLi66R6Fu99l+2+ixfXeemc7TgmFU/r4tM39WVZ+NiK9d1K93nvN6DgECuxUQ6u7W39kJECCwFoHRc6s3ZPnl1KsP1jJhByFAgAABAnsoMNokvf2SDdS6DUNX7P6ww5c9nKYhb0hgfDFwNTN7Yz2PBQXG5+WH92Ej4ar6UES8mJm/mGea81Trjvm/MzOfHhs19l0Bl1YCz3N+zyFAYDcCQt3duDsrAQIE1iowNkcrH/LXyupgBAgQIEBg7QIjWOlgtzdOe2ADtT7hqMbsit2f2Txt7Uuwlwcc/VB7k6sb+qAut4R7Fur2lzvvjYhvztMiYZ5Qd7y3vHf06/10RHxnHwLu5Vbbqwgch4BQ9zjW2SwJEDhggarq/lh9u2b36XvdztoHPG1TI0CAAAECey0w+uD3v+Ed7D5QLVdVj45WDM9l5o/2erIGv5LACHT7WulA98JNs1Y60YG/eM9C3YdHC4beKO2ZeZZmzhYM746IPt7HR5uX2/Mc23MIEJimgFB3mutiVAQIEJhbYOyS+9J5G6/MfSBPJECAAAECBLYqMO606f6ZHew+sIFaVXWw060YOsx7aquDc7JJCIxwvwP+FzLz1UkMak8HMapZr2XmpIPMMc6HBvNHR/h65zL2EVr3nXvnFnlU1Tu6XVtEfHi0eLG58mWw/p7AhAWEuhNeHEMjQIDAZQJj9+NHMrM/nHkQIECAAAECeyYw+qR2X/yuyH3h9PDH5k7diuFWZn5vz6ZnuCsIjLuxro9QX6C7gmW/dI9C3Su9qX2H+KN447F5qvXnacFQVd36pXsyfzAifpyZL63I6uUECOxQQKi7Q3ynJkCAwCoC45e8/iXwWZscrCLptQQIECBAYLcCJzZQu5mZz581mqrqit27mfnt3Y7W2bchMK6Jx0ege3cb5zyGc3Qri6nf3VZVVyOi2y7cb7VRVR/plglnfelzxpdAVy5q0THavnR1bvfr7Z7dD3yRdAzXgTkSOBQBoe6hrKR5ECBwdAJV1X10X/Vh7OiW3oQJECBA4AAFTmyg1mHOmTveV9XHRgXfNw+QwJSGwAh0e6OsbrvxQL9lUMsL7Emo+/DJdR9tWt46T6X+ZX11q+rNEfFyRLxr7MfRVbseBAjsqYBQd08XzrAJEDhugdFf7Y2Z+fPjljB7AgQIECBwWAInNlDrDVAfqNAcVXuPRMQ3bJp1WGvfsxl9lN8o0N3M2k491J310z39s19V74+IFy9ruXZZC4YREHfP3bd1b93M/NVmpB2VAIFtCAh1t6HsHAQIEFizwOiH1R/sHthUZc2ncjgCBAgQIEBgywJzbKD2oYjoW/O/flbwu+XhOt2aBMZt9x3o9me8rqb0WLPAKIy4c9FmYms+5UKHGxX79/vpnnxhh9ER8YGI+NYl7RU64+nX32/dcPox9uPo9g5dsfur89q9LDRoTyZAYGcCQt2d0TsxAQIElhOoqr4d76oPYcv5eRUBAgQIENgHgap6Q0T0pkbnbaDWlXsdzHTF7p19mJMxni8w9kroQLf7KlvPDV0sexDqvq6f7qlgt1smVGb+7CKei1owjI0ZH42I/n2ivzx4bkPUDkuAwBYEhLpbQHYKAgQIrEtgVHD05mhn3pK5rvM4DksJXQ4AACAASURBVAECBAgQILB7gaq6NoLdl876MreqerOj/lzQFbvu3tn9ki01ghOB7q3MvL3UQbxoLoHxM/XKVFuXdPuN8/ooj98DPhoR37/oOrmoBcMItbvK//r4AuHZueA8iQCBSQoIdSe5LAZFgACBswXG5gb9QfRFRgQIECBAgMDhC4zAryt2e3PUBzZQq6qu3nvPqNj1+WDPLolxu31X6N4W6G5+8aYc6p7XT/ekSlV1L9zHMvNH52ldEup2P+7ebLn/+7L9OTZ/zTkDgU0KCHU3qevYBAgQWKPA6KX1+Hk7Yq/xVA5FgAABAgQITExghDkPR8QvzthE6R0R8cFRsWs3+4mt3SXhWwe6Ha6ptN7Cuk081L0y+uG+rp/uaZaq+vC4a++FC66tK2dVI48vibq6v891NzOf2QK7UxAgsCEBoe6GYB2WAAEC6xaoqv4AdkMVx7plHY8AAQIECOyHQFV1hV33wuxg93W36Y/Qt2/N7h67z+/HjI53lKOasteyg7Wbxyux3ZlXVVeodtX7hcHpdkf1F2cbgWv3zD1zk7PZmKqqvwh4e2Z+95IvDHrHtDr5nHHdvTsi7p8jM3+6i7k6JwEC6xEQ6q7H0VEIECCwUYGxOdpDmfmrjZ7IwQkQIECAAIFJC4wN1PqL3g52X9duoareEhGfiIhvZaZemRNeyRHMdbj40oSHeXBDm3ioe24/3dMLUVW9UWL32j5zo7NLWjB0u5YOdTMznz64RTYhAkckINQ9osU2VQIE9lOgN0yIiO6f1ZujTa6qYD9VjZoAAQIECOyvwIkN1Hr3+td94VtVvxERn4yI7+mXOc01Hl/W3xPobn99xufqroa9u/2zn3/Gefrpnnz1aMv2gYj49nm/H3S/5nNaMHQf7n703/9kSg7GQoDAYgJC3cW8PJsAAQJbFxhVN3d88N86vRMSIECAAIHJCly0gdoIDbti98dur57WElbV4z0im97uZl0mHOrO1U/3VLDb4WwH1D87S/OCULcr/btopEPdczdc280KOSsBAosICHUX0fJcAgQIbFmgqq5HxHW3UG4Z3ukIECBAgMCeCJy3gdr4DNHB7jOq8aaxmKN1Rgdp525wNY2RHu4oJhzqPjQC2gv76Z4Kdfs13Uf7qbP23DivBcN4z7gWEd3a7YeHu9pmRuDwBYS6h7/GZkiAwJ4KjA9i/U36rzLzzp5Ow7AJECBAgACBDQuct4HaaNPQrRh+KbzZ8CJccniB7m79Z2evqqujl+wr0xjRX4yiw+bMXHhMVfXWiHjDeT/fZ1XrjrsAH+tq3cx8akoOxkKAwGICQt3FvDybAAECWxOoqs9ExMuZ+c2tndSJCBAgQIAAgb0UGLf1v/30BmqjMrErdl8Q4OxmaUfV9NXMvLGbETjrlEPdRfvpnl7Nqvrw+Ll/4Po6J9R9U0R0G5AOdb/v6iBAYH8FhLr7u3ZGToDAAQuMKoKPXLT5wQFP39QIECBAgACBJQSq6tGI6GC3A9zXNlDrYGdsnnY7M7+7xKG9ZEmBsaHVIxFxIzNrycN42ZoERi/qbjvw8poOufJhxs9nLrshclW9sX/uz/rZPqsFw3h+b6j4iPeDlZfPAQjsVECou1N+JydAgMCDAuPDV/fS7c3RJrUzr/UiQIAAAQIEpi0wvhjuYPeV0z35q6ordl/NzG9PexaHMboR6Hbv0g505+6Vehizn+YsJhrqLtxP97RuVb0/Il7KzOdO/t05oe4bIqLbNnSo+51prpRRESAwj4BQdx4lzyFAgMAWBUaVzb0pVRBscfpORYAAAQIECKxBoKo62O2w6BcnKwCr6mNj1/tvrOE0DnGOwPg815XTXTX9KqhpCEw01H04Iu6uUsk9rrcPnnWX3+kWDOPLhn5/eDQzvzWNlTEKAgSWERDqLqPmNQQIENiQwOh71z3Xbm3oFA5LgAABAgQIHInA2ECte2d2sPvapqujB2cHjl9XQbr+i2FsUNd3XXWFrkB3/cRLH3G0OuhespPYhHjVfronIarqnWMTuJ+e+v/fz31mofG4Pvu5Herau2Ppq8kLCexeQKi7+zUwAgIECNwXGB8y+xeAm37BclEQIECAAAEC6xA4sYHazzPzpdkxq+pDY7Okb2TmK+s4l2Pc/zzX/XM7SO9AVxutiV0UEwx1u9/10v10T4W3XZn/0Yj4wckCkdMtGEYRybsj4npmfn1iS2Q4BAgsICDUXQDLUwkQILBJgXErVN965RerTUI7NgECBAgQODKBExuoddD46xPBbvfhfMuo2J1E5eI+L80IdJ8Yga7PcxNczBFwXsvM21MY3mgHUesq6Kiq7pX7hsz84anA98rsHOOc/bP/WGZ+bQoOxkCAwHICQt3l3LyKAAECaxUYvwT0h61JfMBc6+QcjAABAgQIENi5wHkbqFXVeyLiHRHRFbs3dz7QPR3AqH58o0B32gs4wVB35X66p8VHe5VuuXLjxBc4p1sw/Oao1P3zaa+Y0RE4PoFZdf2o4r9wk02h7vFdH2ZMgMDEBMa35d3Xrtsu1MSGZzgECBAgQIDAAQmctYFaVb0rIt47KnZfPKDpbmUqIzDvQPdFG91uhXzpk0wp1F1nP92TIFXV1eJPZuZ3Lwh1u1L3zZn5paUxvZAAgQsFToaz44mzDPay/3Ym8IaIeOdlLVKEui5CAgQI7FBgvNE/FhEv67u2w4VwagIECBAgcEQCVfXm8QvjaxuoVdWTEdF9drti97UWDUfEstRUx5fzHej2l/NaWCyluN0XdcuzKWxKPPr7rqWf7mnBqnrfuCafOxHsnmzBcL9CPzO/uF19ZyOwfwIrhrM94Vnh1oX/PVngVVV9B02/Vz11kZhQd/+uJyMmQOCABEaPu+6j5ZeAA1pXUyFAgAABAlMXGNV83X+zg937G6hV1dsi4mOjYvf5qc9h1+M7Eeje0kJr16sx//knFOr2xmZr66d7UmD8jtFf0nx7VjjSIfKJvrrvjIj3Z+a/ml/OMwnst8AuwtllxUYble6D/wuh7rKKXkeAAIENCozea1enUCmwwWk6NAECBAgQIDBRgbFJ69sj4tez6txRxfvJiPhWZj470aHvfFijyrIrdG8LdHe+HAsNYASed3bd9mz8LtCbJG+k/VpVdXDblcA/HV/avNZXd2yo9rHM/BcL4XkygQkI7FM4uyxXVX12fClzS6i7rKLXESBAYEMC4xeB6xHRlR2vbug0DkuAAAECBAgQuFBg9IPt1gsdct2/VbuqfiMiPhERT2XmMwhfLzAChQ50u33Whb9ws5uewBRC3U310z2pPX7f6Mr7H8yu01m17okvb/7FpkLl6a28EU1J4EQw28O6rMfs6b+fq53BrO3Bvl3j49/l387ML1y2ZtovXCbk7wkQILABgVEZ09/Mv7KBwzskAQIECBAgQGAhgbGB2pXRjuFeVT0eEV2x++NZpd9CBzzQJ48gojei6s9xNw90mgc9rYmEuv2ztpF+uqeC3bdExOOZ+cPxhc39Fgzji5tPR8S/VGBy0Jf7xie3QtXs/UtyDHCu/+5bOLss/vj5fFdmfuOyYwh1LxPy9wQIEFizQFU9EhH9ger2mg/tcAQIECBAgACBpQVG9V7fSdR9dl8eX0J3sPvzzPzx0gc+oBdWVVfovjrrQ3xAUzuaqVTVtYh4ZdZfdhcTH/2YN9JP9/R8quo3I+LZzLxxIoDrL20+ExH/ymbNu7gCpnfOFcLZuQLZk+HtsYSzy65yVfVGhp0X/OiyYwh1LxPy9wQIEFijwPgA9+jYjXYj/bPWOFyHIkCAAAECBI5M4MQGah3k3hwBWLdieH5W7XdkJK9Nd9jcE+ju9xUwkVD34VHtvfHfB8Z1+47M/M6J4O6xiPhcRHy+v8DZ7xU1+pMCWwhn71+zgtnNXXdV1W1T+svVSzcsFepubh0cmQABAg8IVFVXv3T/tbt4CBAgQIAAAQJTFDi9gdro79cVuy9m5venOOZNj2m0o+gg48VNn8vxNysw7prrauud7GuxjX66pwWr6n1jL49nR6/dvnPw9yLiTzLzzmbFHX0ZAeHsMmqH8Zqq6i9cvjrPFy5C3cNYc7MgQGAPBEZVQP8y4IPTHqyXIRIgQIAAgWMWqKquJHz7bAO1EQR1xW5vqPbdY7KpqjeMW2FfOKZ5H+pcJxDqbqWf7sn1G7+HdBuGb3f7kIjoUPcPIuILNvvb7JUunN2s76EdffysfjIz/2yeuQl151HyHAIECKwoMCpcHrGhxoqQXk6AAAECBAhsTWCEER3s9u+NfStob7DUwW63IPjW1gaywxMJdHeIv6FTjy8sup/tTu6c22Y/3VPB7jv6y4mI+FlEXI2IvxoRX/T7yXwXmnB2PifPWk2gqt4aEW/JzP4C5tKHUPdSIk8gQIDAagKjsqX7Vt3e1W1eq83AqwkQIECAAIFjFqiqt0REf5aZbaD20Yh4aJ6duffZbbTNutobTO3zPIz99QITCHW31k/3VKjbgW7/7P6wN4qLiD+MiD87tpYiwlnvCFMWqKr3j40cfzrPOIW68yh5DgECBFYQGH3pum+XTQhWcPRSAgQIECBAYHcCVfXGiHjzCHZ7A7UPR0Rv/vqNQ/zSenx+61vUb9gQaHfX3SbOvMtQdxf9dE8Fu/0FzRMR8aOI+GsR8eV9/dJCOLuJnw7H3LVAVXX/+p/M+3Mp1N31ijk/AQIHLTB6dl3JzNsHPVGTI0CAAAECBA5eYFSudjuG5/sXzqr6YER02Pv1zOzKv4N4jED32gh07x3EpEziNYHRFi13cc2OO/j63DvZpK0Rqqp76/4yIj41fnaf3+XlIZzdpb5zT02gqn4/Iv503vcIoe7UVtB4CBA4GIHRL6srWG6q8DiYZTURAgQIECBw1AKjyvHJiLiVmb+sqvdFRPcA7Irdvf8Su6r6s1v/eWHeX6qP+oLYw8nvONR9qHPV7k+9K7qqejwi3jl+br+Xmb9Yx1iEs+tQdIxjFhg93H8zM78yr4NQd14pzyNAgMCCAqOa5eVdbcKw4HA9nQABAgQIECAwl8CJDdT6+R0IvXuERF2xe3Oug0zwSWPX8eujQndnlZQTpDmoIY3Ci+4JvfXWaCNQ7rZstUvUUQ34dyPimYj43zPzm7PxCGd3uTLOfcwCVdVfmD6emd+b10GoO6+U5xEgQGABgfFLQWTmnQVe5qkECBAgQIAAgb0ROLGB2s9H1V9X7XbF7gt7M4kx0NEyqysYu4fu3X0bv/HOL7CrUHeX/XRnbR8iojdL6z9/JyI61H06Iv44Iv7niJjlQ7PAea7/7jqgnn/lPZPAtAWq6kMR8VJm9r+pcz2EunMxeRIBAgTmFxjfwD+yz5Uq88/WMwkQIECAAIFjFji5gVpXGEVE9+vsit1f74vLCHR786gOdA+mN/C++G97nDsMdTtMXXs/3REWz8LaznjO+t8d0HbLh/7T//sPI+I/6f7YEfEPI+KPdtkSYtvXgPMRmKJAVf1WRHw/M1+ad3xC3XmlPI8AAQJzCIwPVX3b3m192OYA8xQCBAgQIEBg7wVObqAWEQ9HxMdHxW5vxjTpx+gR3Ju9dQ/drd+OP2mcAx3cqFp9eNt31I0weaF+uksGtifD23tnhbVV9Y6I+CsR8eOI6P6dVyOiW47cVXl7oBe+aU1aYLwv/V5mfn6RgQp1F9HyXAIECFwiMDbX6A9PfilwtRAgQIAAAQJHIzCqXd/eG6iNSsBPRMR31rUJ0yYgx91VHei+6LPbJoSnecwdhrr3g9NZaLqpwPYy9XHdfzYivjmrCJy1hoiI3sitQ+Ee5842c7tsDv6ewKEJjLte3puZX1tkbkLdRbQ8lwABAhcIjF9metOF/mXGgwABAgQIECBwVAIjLOtgt2/v7n0FOth9KjN7M6ZJPUbVZAe6N7ddsTkpiCMczAgwr2Xm7U1N/4zAtsPSDnU7KJ21RzjdEuHSCtt1jLeqPjhC2x+ddbwR+vZ4e3xduSvcXQe8YxC4OEt4V9/pkpk/XARKqLuIlucSIEDgHIHxi8Fj4xcDH3xcKQQIECBAgMDRClTVWyPiWn8uioiP9GZMmdkbMk3iMT63dQ/dbpe1sWBvEpM1iAcEVg11TwS25/WvneUss/61J3836J7N9///u2hzUFV93Xff669cFtbOeg8PwK7c7fYMHgQIbECgqvrfyucz87lFDi/UXUTLcwkQIHB+qNt9dF+xuYZLhAABAgQIECAQUVW/ERH958WI+EBE/CIzu3/nTh+jmrgrdAW6O12J3Z38olB3ycD2ZHh7ZmC7TD/dTQhV1SfHz+Kz8x7/RLjb+VFX7gp358XzPAJzClTVb4+WKAt90SjUnRPY0wgQIHCeQFV1JUpvZdu3GXoQIECAAAECBAh0KWJVf+n9ZG9CFhHvjYhfZeYPdoUzArsOdF/WLmtXq7C7854KbN8wWoScrrbtAT4Q0o7/39IVtqOlwWv9dHehUFX9s/imzPzWMucfX4h0C4k267ncXeY4XkOAwOsFRhvH38rMLy5qI9RdVMzzCRAgcEJgfEB7JDP79kIPAgQIECBAgACB139WeiQius9uf/n9zoh4KTO/v22kEej1reddaehz27YXYMPnG+t7UTuE7mPbj1kf21l7kNN9bPvv1/qYbUK2yxB0/M7ymYj41mxztGUnOcLd7rnbfzrY3WlYvew8vI7AVASq6s397+QyX7gIdaeyisZBgMDeCYwPaF2B0rfvuQ1p71bQgAkQIECAAIFtCJzYQK1P1/12u1L2O9s49+wcY2fxDp9e2uZ5nWt1gSUC2zMrbU/2sK2qR/uLhm30tR3Xf+7y94Wq6hYo9zLzzM3RllmlsS5dudvhbv8u1F+YrD0UX2ZsXkNgnwSqqu9k6T7bP1l03ELdRcU8nwABAkNgfBjsD0cvQyFAgAABAgQIELhY4MQGal2V1HsRLHUb+KLOY3Oo/swm0F0Ub8PP30RgO8+QtxzqdujZgc1ONlMe1/+HI+LLmxjDrBJ5hLs9x/7yZCdznWftPYfA1ASq6uMR8Uxm/mrRsQl1FxXzfAIECPxFj7iHI+KqfmwuBwIECBAgQIDA/AInNlDr3rZd3feNTVb3VdXjPbrM7A3bPLYosKvAdp4pbjnU7WrWnbUoqKpPRMSzmTn35mjzGJ71nNHm4X6IPSp3hbvLYnrd0QhU1e9GxFeW2XRdqHs0l4mJEiCwLoFxC1W3XbjpW+h1qToOAQIECBAgcCwCVdWbVHWf3e5x2+HP1zdxa/o4z5XM7I3aPNYsMD4Td6/ai3rZvq5n7elNyDYZ6F803bHRcVeLbzR03HU/3bE52psz85trXv4LD1dVHex2mN0/3x1oa1W3zQVwrr0RqKrHIuJjmfmlZQYt1F1GzWsIEDhqgfHG2z2jXjlqCJMnQIAAAQIECCwpMEK1DnbfMg7RFbtra2k1At2HMvPGkkM86pftc2A7z8JtMdS9H3rvItQ8sTnat3dVqT7C3Q54O3vq35+Eu/NcoJ5zNAJV9baI+I3M/O4ykxbqLqPmNQQIHK3A+ADYH8xuHy2CiRMgQIAAAQIE1iAwAp8Odt8RER1+dcXuyp+xqqrvqOo2WQLdM9bp0APbeS7NqnpkGxWk4xrfST/dsTlan/uH85hs8jnjmuvK3c6gunL37ibP59gE9kVg/Jz2po0/W2bMQt1l1LyGAIGjFBjfdvcHwFu7ulXsKOFNmgABAgQIEDhogVGp9L6I6D0LvrrKhmbjjqr+vHbjGD+vjfDsonYIHZ53y4G+Lf7M1gibbkkwhYt5i6HuTvrpntgcrft0TqY6dlyfXbnb12GPa2e9hqdwHRoDgar6VET8aNk2QUJd1xABAgTmEBj9sLrqo79F883yHGaeQoAAAQIECBCYV2BsoPbhiOjPW19a5hfcsfnVoyPQ3Wiv1Hnntc7nCWzXp7mNUHeX/XTH5mjPZeYv1qe2viMNmw68O+DtcLdbM/QXDR4EjkZg/Bz8fkR8Ydkv04S6R3O5mCgBAqsIjF8S7q2z19sq4/FaAgQIECBAgMChCYw+uJ/o/oIR8cXM/NW8czwR6L4wpcrEBcZ/2YZjKmznxZzjeVXVVeHdmmBjxRqzEH7b12NV3e9Vve3N0eZgf+Aps+B7bKo2q9w9uC9klrHxmsMXqKrHI+IDmfnVZWcr1F1WzusIEDgagfGhr/uy3TqaSZsoAQIECBAgQGAHAmP/go9FxLsj4k8y87nLhjFe0xW+3XJhMreaz8atwvayFdz+328p1O0q1K320x09fD8bETvbHG3Z1Ryt7tqsQ91uyyDcXRbT6/ZCoKq6n/xjmfnUsgMW6i4r53UECByFwPgQ3r8k3PTB4iiW3CQJECBAgACBHQuMYOojEfGbI9g99xbycRt9Vzt1oLuxqsvzSEalYVfRXlRpe27/2g6wfMbc/gU3AsTe/PiVTZ19nGOrPWOr6v09nylsjras6/j579YM/XPTfpP7ombZuXkdgZMCVdX/xvXdJUu3SRHquqYIECBwgcDYbKN7PG3sA58FIECAAAECBAgQeFCgqj4YEb2JTPfY/cnpZ4xA94kR6K79s5rA9nCvyk2Hurvopztu5e4vQya1OdqyV9EId7tytx/C3WUhvW6yAlX1mYj4bmbeXHaQQt1l5byOAIGDFxi/KFzJzNsHP1kTJECAAAECBAhMUKCqug3D5yLia5n5/dkQx+3zbxxVTi8vOnSB7aJih/X8LYS69yu3t1llWlUfj4hfrlL1N8VVHndOduVu51cd7m69In+KLsa03wLjPei3M/MLq8xEqLuKntcSIHCwAuOb4d49udsu2In1YFfaxAgQIECAAIGpC1TV2yLiD0ef0G+OX4Y70H3xrE1sVwhsX9cmwWfAqV8Zy49vVgW6qU2Qx/G31k93bI721sz8xvIq037lCHe7crcD89mman5Pm/ayGd05AlXVG4K+a9WfWaGuS4wAAQKnBMYvAo9FxMu+CXZ5ECBAgAABAgR2L1BVHeL+vd5UJiL+ft+yGhHdcuGsXrY94N5k6dxetgLb3a/pLkewhVC3K0u30k93zKVv4/5OZr64S9dtnHv8rta+HfB21e5WnLcxN+c4HoFxF8pDmfmjVWYt1F1Fz2sJEDhIgarqCt3+Zv3OQU7QpAgQIECAAAECeyhQVf95RPx+RPzjEex2H8IHwluB7R4u7paHPKo+H97E5/1Z6LitPTnG5mjd6uEHW2bc6elmfYsj4n6APsLdfj/wIDB5gar6aEQ8l5m/XGWwQt1V9LyWAIGDExj92a5m5q2Dm5wJESBAgAABAgT2WKCqfjci3hsRXx5Vul2pe8P+B3u8qDsa+oZD3a310x2bo3U49OVt9u/d0bKde9rRkqUrdzvU7cpd4e7UFsl4XidQVb8TEV9f9Ysloa4LiwABAkNgfLi7Pvro+iDgyiBAgAABAgQITFigqp6IiO5L2HdX/XpT/VEnTGBoSwpsONTtcHEr/XTH5mjPZ+bPl6Q4qJeNVhRdudutV+4Kdw9qeQ9mMlV1LSI+mZl/tuqkhLqrCno9AQIHI1BV3aOt//Hvqg8PAgQIECBAgACBPRAYG850uPvSCHe7z6YHgXMFxq371zZR5T2qRjfe5/UYNkdb9hKe9Uwer++16PYMHgQmIVBVb4mI3tjw26sOSKi7qqDXEyBwEAJV9UhvtLGJD3YHAWQSBAgQIECAAIEJC4yQroPd/vPCCHcFORNes10ObVOh7rb66Y5K48/2hoGZ2de7xxkCw6krdzv76uId7wmulJ0LVNX7RpuQp1cdjFB3VUGvJ0Bg7wXGN7m9OdpNG2vs/XKaAAECBAgQIHDEAuNzXQe73Zrh1yPc7VuxPQi8TqDv0lv3PhojROxNyzYaHh7r5mjLXsJjXbotRvc7nm2q5n1hWVCvW0mgqj4RET/NzP43aqWHUHclPi8mQOAQBKqq++i+nJlu1TuEBTUHAgQIECBA4OgFxi3wHe6+YQS7K//yfPSoBwawoVB34/10q6qv6Y9FxFf8/rLYRTmrpI6IXqf+3W/jbTIWG6FnH4NAVf1+RPzZOn5+hbrHcMWYIwEC5wqMJuWx6q6TiAkQIECAAAECBKYnMFpsdbjbG9P0ZmpuVZ/eMu1kRFXVd+rdWeedetvop1tVHej+yuZoy182I9ztYLdbM3TlbrdmULm7PKlXzikwCso+nJlfmfMlFz5NqLsORccgQGAvBarq4Yh4ODNv7uUEDJoAAQIECBAgQGAugfFFfoe7/fmvw90X53qhJx2swLpD3W30062qt0XE2zLzGwe7MFuc2IlwtwPee6Nyt//rQWAjAmODwycy83vrOIFQdx2KjkGAwN4JjL5K3Xbh1qZ7Xu0djgETIECAAAECBA5UoG+5H5up9e/CHe76cv9A1/qyaW0g1O1+rRvrpzt+f/lMRHxPxfllq7v4349+3F252xW7Xbkr3F2c0SsuEaiqD44M4pl1YAl116HoGAQI7J3A+EDfPZRe3rvBGzABAgQIECBAgMBKAqMv6RtHgNPh7q2VDujFeycwqrdfWVd4N0LBWtfxToNW1ft6o6/M/MHeYe/RgMc6duVuP/r3xY1uerdHNIa6BoGq+q2IeGpdd4sIddewKA5BgMB+CYzeav2B6PZ+jdxoCRAgQIAAAQIE1ilQVY+Pyt1XRuXunXUe37GmK7CBUPd+f9ZN9GYdX0J8PCK+vI7Nlaa7KtMZ2aiM7jXt3Kwrd4W701mevRzJuKZ+LzM/v64JCHXXJek4BAjshcD45rU3Rbi5iQ9ce4FgkAQIECBAgAABAq8TqKqu2u0/Hep25a67uQ78GhmFHmupxNx0P92xOVpfl2u5ZfvAl3at0xtBXFfudnuNvl7urvUEDnY0AlX1RES8LzO/tq5JC3XXJek4BAjshcDYbfJl/xjvxXIZJAECBAgQIEBgqwJV1Zup9Z+XRrgrwNnqCmzvZGsO2xP7DAAAIABJREFUdTfWT3dsjvb2zPz69nSc6bTAiXC3A95+X9hIVTb5wxWoqndGxLV1tlAR6h7u9WJmBAicEhi3WPXuBW6rc3UQIECAAAECBAicKTDCmw52u3L3hRHuuvX6wK6XNYe6HfStvZ/uqAD+bER8PzNvHNgS7OV0xpr0et9vtzFaM/Tmah4ELhSoqo9ExK8y89l1UQl11yXpOAQITFqgqvof3UfscDzpZTI4AgQIECBAgMBkBEbbrg53+5bZX49wV3gzmRVabSBV9fAIYleuxh6/a6y9cnNsjvZQZj612my9et0CJ8LdDnjvjcrd/q8HgTMFquq3I+Jb69yYU6jrYiNA4OAFxj+41yPitgb3B7/cJkiAAAECBAgQWKvACP863H0sIm5kZge8HnsusK5Qd1P9dEfbuE9ExFcyszfy85iowAj171drj8pd4e5E12pXwxrvN5/JzC+ucwxC3XVqOhYBApMUqKreGO2eDS8muTwGRYAAAQIECBDYC4Fxu36Hu9dG1W63ZvDYU4ERxOWqgelo19HHWWuLDpuj7d+FNar7O9ztx1o24ds/BSM+S6Cq3hQR78jMb65TSKi7Tk3HIkBgcgLjw3ffsnRrcoMzIAIECBAgQIAAgb0TGAUDHe52eNOVuy/u3SQMONYY6q69n25VvTUinrQ52n5eqCfC3c7c7q478N9PleMedVW9J6K398kfr1NCqLtOTcciQGBSAuMf067SvZWZboGZ1OoYDAECBAgQIEBgvwWqqtsxdLjbv1f/2t4N+7Weawx172+YlZlr6bc82jl8JiKesjnafl1Tp0c7qrj7+uj3iL5GVu7fvN8ixzv6qvp4RPw8M59fp4JQd52ajkWAwKQERh+ql/3jOallMRgCBAgQIECAwEEJVNUbRrjbt993uHv7oCZ4oJOZVVOu2qKte2Wu2sLhJHFVvTcirtoc7XAuvBHudkV3/+lgd21fAhyO0mHPpKp+dxP9sYW6h33dmB2BoxWoqu511vc33DlaBBMnQIAAAQIECBDYmkBVPT7C3d7UqsNdn0O3pr/4idYR6q67n+4oSvlkRHx5nUHx4jpesQmB2aZ6I9ztL4G6NcNaKrw3MV7HXI/AaNnz8cz80nqO+JdHEequW9TxCBDYucC4leoRt8DtfCkMgAABAgQIECBwdAJV9cYR7vaeDh3udsjrMTGBEch2le3S4fsIhmtdrd6q6qOjT/MzE+MynDUKjHB3VrnbbQK7cle7wDUaT+lQo0f2mzPzO+sel1B33aKOR4DATgXGP5DXI+K2hvQ7XQonJ0CAAAECBAgctUBVdb/d/vPSCHf105zQFbGmUHdt/XRH8POOzPzahJgMZcMCoyDp/mZ7o3JXuLth820fvqo+EBHdFvKn6z63UHfdoo5HgMBOBcatDfdW7Y2100k4OQECBAgQIECAwEEIjOBwFu7+eoS7QpsJrO6aQt219NO1OdoELogdD2FUffeXBB3uduVut2fwOACBqvpURPwoM19Y93SEuusWdTwCBHYm0JsUjE0F+lY3DwIECBAgQIAAAQKTEBiBTYe7T3SwO8JdvTR3uDojSL227MZ26+ynOzZH64D4+zskceoJCMx6Pff2MKNyV7g7gXVZZQhV9QcR8YVNtNgQ6q6yMl5LgMBkBMY/fo9FxM1NvFlOZqIGQoAAAQIECBAgsLcCowihw93+3Nr9dm/s7WT2fOBrCHXv3zK/6u8eJzZH+4q7Dff8olrj8MeXBl2527ldV+5q37JG320dqqreEBEfysw/38Q5hbqbUHVMAgS2LlBV/cG4dw+1EcXW9Z2QAAECBAgQIEBgEYGqemT02702wt2135a7yHiO9bn9O0RmLnWX3+iF2mHbShXXY3O0FzLzZ8e6DuZ9vsAId/sLhCsd7o6Ad6Vrjvf2BKrqHRFxfVNV+ELd7a2lMxEgsCGBquoPw7nsrVMbGpbDEiBAgAABAgQIELhQYOwH0ZW7Hdp05W5vquaxJYEVQ92V++lW1Vsi4p02R9vSgu/xaUZleVfu9ntFh7td0CTcnfiaVtVvRsSLmfnzTQxVqLsJVcckQGBrAuMb8q50uOUfta2xOxEBAgQIECBAgMAaBcYt+G8ct1p3uHtzjYd3qHMElg11R/XklVVvia+qz0bEDzKz+yx7ELhUYIS7Hex2wDur3LX54qVyu3lCVX0mIr67qfd0oe5u1tVZCRBYg8D4B+16RNy2O+gaQB2CAAECBAgQIEBgpwKj/2JX7nZY0+Hu7Z0O6MBPPiql7yxaHDL281ipn25VvSciHtnUbdkHvnSm1w2dq2aVu12x25W7wt0JXRnjfeJzmfknmxqWUHdTso5LgMDGBcaHsHs2FNg4tRMQIECAAAECBAhsUaCqnoiIrtzt/SI63L2zxdMfzalWCHXvV0kuGgbPYMd+IJ+KCJujHc3VtrmJjvCwr8kOd/u67C+FPHYsUFX9Hv6ezPz6poYi1N2UrOMSILBRgbFz8NVlNzbY6OAcnAABAgQIECBAgMAaBEYo0JW7vZlXh7s2BV6D64lwtffmeGXRCsf+XWSVtaiqj4w+mzZHW+N6HvuhRrjbrRn6Idzd8QVRVe/uNhmZ+cNNDUWouylZxyVAYGMCo4dVt124uegHsI0NyoEJECBAgAABAgQIbEBgtBzrYLf/vDjC3bsbONXRHXJsuLxQqLtqP92xOdq7MvOrRwduwlsRGNdoV+525tfhrveLrci//iRV9dGIeC4zf7mp0wt1NyXruAQIbExg3K7UPYNUKmxM2YEJECBAgAABAgSmJDCCmlm42xtrdeWuHporLNKSoW5XQi7dT3dsnPRDm6OtsHBeOpfAeM/o6/XKiU3VukWDxxYEqup3IuLrm2yfI9TdwkI6BQEC6xOoqkf6HyWbRqzP1JEIECBAgAABAgT2R2BsjtTh7hsi4sYIdwU1Syzh+N1iodvUh/9S/XTH5mjXMvN7SwzXSwgsJTCq/WebqnXV7lLX71InP9IXjfeWT2fmn26SQKi7SV3HJkBgrQLjA1T3veq2Cz64rlXXwQgQIECAAAECBPZJYOwx0eHuYyPY7YDXYwGBJUPdpfrpjrsNPx0RX7bR8wKL5KlrExjhblfu3t/ob4S7qv3XJvyXBxptVt6Wmd/awOFfO6RQd5O6jk2AwNoExj9A3Uf3jp5Aa2N1IAIECBAgQIAAgT0XGC0EOtx9eIS73XfXYw6BEYx3K4W5eo6u0k93bI72Umb+dI6heQqBjQqMgqkOeDvU7cpd4e4axavqfcP16TUe9oFDCXU3qevYBAisTaCqHh29q+6s7aAORIAAAQIECBAgQOBABMbn5Q53O6jpfrsvHcjUNjaNJULdpfrp2hxtY0vowCsKVNWscrfvhF2oFcmKpz7ol1fVJyLip5vunS3UPejLyOQIHIbA+LB1NTNvHcaMzIIAAQIECBAgQIDAZgSqqu9u63C3Q5oOd32GPod6iVD3/m3ri7aCG5uj/Sgzf7WZVXdUAqsJjHC3A95+CHdX44yq+r2I+NK8dwEsezqh7rJyXkeAwFYExi1O/cG0++i6JWQr6k5CgAABAgQIECCw7wJV1RupdbjbvTM73L2973Na9/jHLeiZma/Mc+wOged97ux4NkebR9ZzpiIwfv/uLy86L7ybmf3+4bGAwPhi7SOZ+eUFXrbUU4W6S7F5EQEC2xIYGwr0PyZzfdDa1richwABAgQIECBAgMA+CFTVEyPc7TZmHe6+vA/j3sYYFwl1l+mnO1pi/FZEfCUztZHbxqI6x1oExvXelbtXTmyqZrPyOXSr6u0R8URmfm+Op6/0FKHuSnxeTIDAJgXGbrRXVBVsUtmxCRAgQIAAAQIEjkGgqt44wt1ux9Dh7tEXTcxuOZ8n6B7P7U3V5r57sKo+PO44tDnaMfyQHeAcx4blXbnbAW9vKLhw+5EDZLlwSlX1wYi4lZnPbHruQt1NCzs+AQJLCYwPTb05Wrdd8I3gUopeRIAAAQIECBAgQOAvBUZA0y0Z+s8LI9w92turFwx1F+qnW1Vvjoh3Z+ZXXYME9l1gvHfMNlXr94y+m9bv6WcsbFV9OiJ+kJkvbnrdhbqbFnZ8AgSWEhh9aF7edGPxpQbnRQQIECBAgAABAgT2WGDcWj0Ld389wt25K1D3eOqvG/qCoe5C/XSrqtsu/NjmaIdytZhHC5wIdzvg7feMrtw9uveO866G4fMHEfH5bYTeQl0/lwQITE6gqq71oPSdmtzSGBABAgQIECBAgMABCYyesh3u9qZq3ZKhA96jeYxwu8PaC/vdzoKseQtOqurdEfHoNnpqHs1imejkBMaXIl3B3hW7Xbl79OHu6GH+/m1V6At1J/djYUAEjlugd5SNiP5gdfO4JcyeAAECBAgQIECAwHYExl4W3XP3sRHu3tjOmXd7lgVC3a5KnKuf7tgc7TMR8eXLwuLdzt7ZCaxHYFbxPo7WlbvH3NLlnRFxLTN/sB7di48i1N2GsnMQIDCXwPhQdX00FT/afwjmwvIkAgQIECBAgAABAmsWGHfMdeVuF1p05e7Ge0KueQoLHW5U4HYAc/uiF46K5rk2iBqbo/UmSU8vNBhPJrDnAuP3+a7c7ayxK3eP7nf68fPf753PbmM5hbrbUHYOAgTmEqiqrgzoN/+j34l3LjBPIkCAAAECBAgQILABgfG5vCt3u0K1A4qXNnCanR9ygVB3rn66Y3O092Tmn+98cgZAYEcCI9zt944ro+fu3R0NZeunrarPRsS3M/PWNk4u1N2GsnMQIHCpwLjl68pl35JfeiBPIECAAAECBAgQIEBgLQJj8+Ku3O2emR3ubiWoWMvg5zjICHW79+2581qkn+7YHO0nmfn8HKf3FAIHLXAi3O2At4Pduard9xVltJL8bGZ+YVtzEOpuS9p5CBA4V2D04Hk0Im5uY4dIS0GAAAECBAgQIECAwPwCVfV4RHS428FMh7sXtiuY/8i7f2ZXJV8S6s7VT3dsjtbH+u7uZ2UEBKYjMPtiJCK6NUO3ZOi7c/uLooN6VNWbIuIdmfnNbU1MqLstaechQOCiULf76L48726yKAkQIECAAAECBAgQ2L7A2Nm9w907I9x9efujWO8Z5wh17wdRF4VQoxdx33b9lUMKvNcr7WjHLnAi3O0vSu6Nn6v+70E8quo93U84M3+8rQkJdbcl7TwECJwpMD4A9TtffzD0IECAAAECBAgQIEBg4gJV1cFu/7k5wt293ROjqvqOwTvnhbZ9S/Vle37YHG3iF6zhTU5gbD54vwp+VO7ufbhbVR+LiF9ss/2KUHdyl7YBETgegfFG/khm9odBDwIECBAgQIAAAQIE9kRgVN3Nwt0XRri7d7vdXxTqztNPd9xy/V6bo+3JhWuYkxIYrRg73O1HV8Tv3XvIDLSqPhcRX83Mrd3BINSd1OVsMASOR2A0TX8sIm7v8xv38ayYmRIgQIAAAQIECBB4UGCEMh3uPtHBbkTcyMy9qbobdw6+ctaYx9z6rsJzg6aq+nREPL3N6jzXIYFDEzgR7nZO2T139yrcHV8OfTwzv7TNtRHqblPbuQgQeE1gvOnd2+a3WPgJECBAgAABAgQIENiMwLgLr8PdN4yq3Q54J/+4JNS9sJ9uVb0rIq7bHG3yy2yAeyIwir+6cvfKqNztzRkn/6iqt0bEmzPzO9scrFB3m9rORYDAfYGqeiQiHrpol1lUBAgQIECAAAECBAjsn8D4rN/h7rUR7nZrhsk+Lgl1z+2nO173mYj4c5ujTXZ5DWxPBU6Eux3wdrB74WaFu55mVb0/Irri/6fbHItQd5vazkWAQAe6/abcmxHc2qfbsiwdAQIECBAgQIAAAQLzC4zQs8Pdh0e4++L8r97eM0cI/UAvz8v66VbVb45Wck9vb7TOROC4BMbPYVfMd47QLRm6NUNvrjapR1V9MiJ+kpk3tjkwoe42tZ2LAIEOda9HxMuZuRe3UVgyAgQIECBAgAABAgSWF6iq3kejw93OH349tU2SLwh172/edFZvz7E52vsy8yvLy3glAQLzCsy+ZBnhbvfs7i9iJtO7u6r+ICK+uO1ewELdea8gzyNAYGWB8W19fzC6s/LBHIAAAQIECBAgQIAAgb0RGMUdHe52lV2Hu7emMPiq6kriOl10MnoEn3nLt83RprByxnCsAuNns7906feSrtzdabhbVd1H/EOZ+efbXhOh7rbFnY/AkQqMN95HpvbN/JEuh2kTIECAAAECBAgQ2IlAVT0+KndfGeHuTgs+Lgh1z+ynOzZHe8O2N0TayWI5KYEJC4zWjt2aocPdB1qobGvoVfVkbxCZmd/f1jln5xHqblvc+QgcocC4VaLbLtze9u0IR8htygQIECBAgAABAgQmL1BVT4xwt0Pdrtx9eReDPivUPa+frs3RdrFCzkngYoER7nblbmecXbnbvXe39qiqD0XES5n5862ddJxokqFuL8i2F2Hb8M5H4JgEqqo3Rru3qw9qx2RtrgQIECBAgAABAgT2SaCquiVD/3lphLtb3Xtj3FGYmdmVw/cfIyR6oJ/u2BztTmb+ZJ+MjZXAMQhU1ZWI6Mrdzjq7cncr7yVV9VsR8f3M7PewrT4mFepW1d+IiG4u3P0ofh0Rf5yZf7xVEScjQGCtAuOb76tT6Zm11sk5GAECBAgQIECAAAECKwuMMOaNI9x9YYS7W6m2OyfU7WDodf10R/j8fpujrbzcDkBgowLj/aQrdzvk7feRM3tjr2MQ4wugz2Xmn6zjeIseYzKhblV9NCL+7hkT+B98C7bosno+gWkIjDe43u325q6bl09DxCgIECBAgAABAgQIEDhPYPz+0FW73ZqhC726LUP3y9zYY3br9sm7Crsw5WTlbp98bI7208z85cYG48AECKxNYLRR6S9oOuDtcLdbM6z1/aSq+suo92Tm19c28AUONKVQ99+IiK7U7Uen6bPd6/5BZn5+gTl5KgECExEYO9y+cvoD0USGZxgECBAgQIAAAQIECExQYNzt12HJ/bt4M7MD3o08Toe6Z/XTrap3RsTjNkfbyBI4KIGNCsx+pkdrhlnl7ixzXOncY+PE/hLohysdaMkXTzXU7d0wOz3vRun/h1B3ydX1MgI7FBibCHQfqp3uZrtDAqcmQIAAAQIECBAgQGAFgap6ZLRkuDbC3W7NsNbHGaFuV/W91k93jOGzEfFVLeXWSu9gBLYuMNqt9M94Z45dubtSuFtVH4mI5zPzua1PZjQP3sV5HzjngPiPxl902PxwRPQb+P8YEd/pgFe13ySWyiAIXCow3ij75/fWum9vuPTknkCAAAECBAgQIECAwEEJjI2Xuy1D30rdlbsvrmuCo/9mV9rdL0YZv8u81oNz7GzfeYTN0daF7jgEdiwwvszp95MOd/vnfake3lX1OxHxjcy8vYspTaZSd7x5/msR8ft9W0NE/Coi/mVEfC0iuidnp+ez6l23c+/ianFOAnMIjFsbrkfE7WXfGOc4jacQIECAAAECBAgQIHBkAlXV2UCHu51ldLh7c1WCM0Ld1/rpjs3RPpCZX171PF5PgMD0BGaV+mNkC4W7o4r/05n5p7ua2aRC3fMQxjdlj45gt8PdruLtculuzyDg3dXV47wEzhAY36LfO7nRACgCBAgQIECAAAECBAisS6Cqutduh7udD3S4e2vZY4+ilGtdaXe6n25VfSoifmZztGV1vY7AfgiML3e6crdz0g5371428qp6c0S8PTO/ddlzN/X3exHqziY/wqJG7rLmfvPu27s74O2N1V4ZLRouhd8UpuMSOHaBsaHB1VU+VB27ofkTIECAAAECBAgQIDCfQFX1Xb4d7nYe0OHuwvt5nAp1X+unOzZHeyIzvz3faDyLAIF9Fxjhbr8PdM4421StuwY88Kiq93ZHgV22ZtmrULcFT1TtdkPj+z0rRrn0rAdvz0nAu+8/Sca/dwLjza/bLtxctdn43k3egAkQIECAAAECBAgQ2JlAVb1xhLudEXS423f1zvU4Fep2EVkHOZ0vfKbbQSpYmYvRkwgclMB4X+j3gw54u3j0tT7bs4lW1SdGJX+3j93JY+9C3RN43Y7hftXuybLoMwLeWYsGFbw7ucSc9FgERn+r/rKlv1TxIECAAAECBAgQIECAwFYFRg/crtx9aYS7c+UA/btMh7d952H/PjM2R+tWjz/e6gScjACBSQnMWrKM/HFWududA7rA9Pci4su7zED2NtQdgB3qdrjbb9R3MvN1JdEj4J21aOiXdNjUb8xzvbFP6koyGAITFhgNwq/sasfHCdMYGgECBAgQIECAAAECWxQYdxB2sNt/fh0RNy7bwHkUqHSVb1fldb9em6Ntcc2cisA+CIzOAf0e0aHu5yLiI5n5P+1y7Hsd6s7gTvbaPS+wPSfgffmyN/ddLo5zE9gHgfHGdm20XTiz18w+zMMYCRAgQIAAAQIECBA4HIGRAXSw+8QId7stw3m9MbtYbHbH4ccj4pnMfO5wNMyEAIF1CYyitv86Irr95H+jp+4aZE/22j2ravfkKcZzZz14+0191qKhS6k9CBCYU2DcitBvZF0prwJ+TjdPI0CAAAECBAgQIEBgOwJjM+cOdx8bLRlunD7zKBTrPOCtHQLbHG07a+MsBPZVoKr+Zlf1Z+b/tss5HESl7qnAdtZrt0OmS3t7joB31qJBwLvLq9G5905gfPi5t8hGBHs3SQMmQIAAAQIECBAgQGDvBUZ1XYe7fZdhV+2+MJvU+L2mb6vujY++npk3937CJkCAwMELHFyo2yu2SNXuqUC4e/TOAt7ukdGhcLdouN8E2YMAgb8UGN94X7UbrKuCAAECBAgQIECAAIF9ERgBboe7HeJ2z907EfHpiHhLRHzb5mj7spLGSYDAQYa6p75t66B2rqrdUwFvt2eYtWjo2zAEvH5eCAyBsflAt1246UsPlwUBAgQIECBAgAABAvsmMDZH63D3P4yI94/2DP99Zn5h3+ZivAQIHKfAQYe6vaTLVu1eEvDOevCq4D3On5ujn/X4AHR3nhYnR48FgAABAgQIECBAgACBSQqMPUL+y9FL91ZE/N+Z+X9OcrAGRYAAgVMCBx/qzuY7brFYqmr3jIB31qKhN4bqCt5XVCv62ToWgdGL6kpm3j6WOZsnAQIECBAgQIAAAQKHKVBV/0FEfHzM7n/JzD8/zJmaFQEChyZwNKFuL9yJqt1up3A7M3tjtKUfo6fo6YC3e/CudNylB+SFBDYsUFXdd6o3I+y2C67zDXs7PAECBAgQIECAAAECmxeoqnePjOCXmz+bMxAgQGA9AkcV6s7I1lW1e3IJRvXirAfv/f67o4JX8LWea9VRdiwwbk16bGwe2FXqHgQIECBAgAABAgQIECBAgAABAjsQOMpQt53XXbV7IjBu01m42/8V8O7gwnbK9QuML0MqM3t3WA8CBAgQIECAAAECBAgQIECAAIEdCRxtqHsihO1byVfutXvW+o3KxpMB76x6t//rQWBvBEarkYcz8+beDNpACRAgQIAAAQIECBAgQIAAAQIHKnD0oW6v66aqdk9eMyPgnfXf7RB5tsGagPdAf7gOZVpVdSUirkfErczsftQeBAgQIECAAAECBAgQIECAAAECOxQQ6p7AH7eXd2Vtb6LWoetGHucEvL3B2sbOuZGJOOhRCFRV99G96/o8iuU2SQIECBAgQIAAAQIECBAgQGAPBIS6pxZpG1W7J085qiBnLRoeOrHBmoB3D36ADn2IYwPAK5l5+9Dnan4ECBAgQIAAAQIECBAgQIAAgX0REOqes1LbqtoV8O7Lj8rxjbOq+kuG7jl9MzPr+ATMmAABAgQIECBAgAABAgQIECAwTQGh7gXrMqp2r0XEvdGSYWvB1qjgnfXg7Z6mXbnbLRruTvNSMqpDE6iq7qPrmju0hTUfAgQIECBAgAABAgQIECBAYO8FhLpzLOEuqnZPDmtUTM5aNPSaCXjnWDdPWV6gqvrLjMjMO8sfxSsJECBAgAABAgQIECBAgAABAgQ2ISDUnVN1l1W7lwS8L3fIq4J3zoX0tEsFxrX+SGbevPTJnkCAAAECBAgQIECAAAECBAgQILB1AaHuguSjgrHbItzOzJ1uZjYqeGctGnomPR4B74Jr6ul/KTDafjw2ru9X2RAgQIAAAQIECBAgQIAAAQIECExPQKi7xJpMpWr35NDPCXi7H6pgbok1PtaXVFUHuq9mZleAexAgQIAAAQIECBAgQIAAAQIECExQQKi7wqJMqWr3VMB7NSJmPXh7c7dZiwYB7wrrfegvraqu+r6SmbcPfa7mR4AAAQIECBAgQIAAAQIECBDYZwGh7oqrN8WqXQHviot6hC8fld6PRsStzLx3hASmTIAAAQIECBAgQIAAAQIECBDYGwGh7pqWaqpVu2cEvLMevB3cdQ/ebtEgxFvTdbCvh6mq6+NauLuvczBuAgQIECBAgAABAgQIECBAgMCxCAh117jSJ6odOyTtjdS69cEkH1XV7RlmLRq6LYOAd5IrtflBjS8kIjPvbP5szkCAAAECBAgQIECAAAECBAgQILCqgFB3VcEzXr8PVbsnh31GwDvrwauCdwPXx5QOOdqHPJKZN6c0LmMhQIAAAQIECBAgQIAAAQIECBA4X0Cou6GrY5+qds8IeGctGvpW/K7gfUWLhg1dKDs8bFX1z3+3Xeiqcpvo7XAtnJoAAQIECBAgQIAAAQIECBAgsIiAUHcRrSWeu29Vu3MEvN2Dd7JtJZZYoqN9SVX1xmj3MrMrsz0IECBAgAABAgQIECBAgAABAgT2RECou4WF2teq3VMB76x6t/97v//uqOAV8G7hGlr3KUbLjauZeWvdx3Y8AgQIECBAgAABAgQIECBAgACBzQoIdTfr+7qj73PV7mwi45b9k5usCXi3eA2t41TjS4bHIuKmthrrEHUMAgQIECBAgAABAgTTGFcHAAAgAElEQVQIECBAgMB2BYS62/WOQ6jaPSPgnVXxzqp33c6/5etqkdNVVffR7T7JHch7ECBAgAABAgQIECBAgAABAgQI7JmAUHdHC3YIVbsn6UYF7yzcvXpigzUB746usbNOO667yMw7ExqWoRAgQIAAAQIECBAgQIAAAQIECCwgINRdAGvdTz1VtXvnUG6FPyfg7Q3WVIau+yJa4HhV1WH7I5l5c4GXeSoBAgQIECBAgAABAgQIECBAgMDEBIS6E1iQQ6vaPUlaVVcionvwdhXvQyc2WBPwbvHaG0F7t124nZmvbvHUTkWAAAECBAgQIECAAAECBAgQILBmAaHumkGXPdyhVu0KeJe9Itb7uqp6NCLuZaZ2GOuldTQCBAgQIECAAAECBAgQIECAwNYFhLpbJ7/4hIdctXtGwDvrwdvVvF252y0a7k5sSfZ+OFXVldJXM/PW3k/GBAgQIECAAAECBAgQIECAAAECBEKoO8GL4Biqdk8FvN2WoYPH/iPgXeM1OdpfdNuFm4fSs3mNPA5FgAABAgQIECBAgAABAgQIENhLAaHuhJftRNVub6J2FLfNj0B71oO3r8+e9ysqeJe7UKvqsYi4a5O65fy8igABAgQIECBAgAABAgQIECAwRQGh7hRX5cSYjq1q9+RyjLnPWjT0X3WLBgHvnNfs+FIgM/P2nC/xNAIECBAgQIAAAQIECBAgQIAAgT0QEOruwSL1EI+xaneOgLd78L66J0u41WFW1dWIuDbaLtRWT+5kBAgQIECAAAECBAgQIECAAAECGxUQ6m6Ud70HP1G12yHd7WPtkToCy1mLhraYtWgQ8P7FFwD9c919dLtth43n1vtj6GgECBAgQIAAAQIECBAgQIAAgZ0LCHV3vgSLD+DYq3ZPigl4H7x+qurRiLh3LH2YF/8J8goCBAgQIECAAAECBAgQIECAwH4LCHX3dP1U7Z4ZZnbLgVkP3nujB2+3aOj/fRSPquoK5quZeesoJmySBAgQIECAAAECBAgQIECAAIEjFBDq7vmiq9o9ewFHuNkBZ/85ioC3qq6Mtgs3jynI3vMfYcMnQIAAAQIECBAgQIAAAQIECCwsINRdmGx6L1C1e/GanAh4u4q3++7OevAeVAVvVT0WEXcz85XpXaVGRIAAAQIECBAgQIAAAQIECBAgsC4Boe66JCdwnFG1e21sotbBpccpgRHwzlo09CZiHYC+su+VrVXVc7qSmbctOgECBAgQIECAAAECBAgQIECAwGELCHUPbH1V7c6/oOcEvN2Dt+Y/yu6feWLNu+3CXo1993pGQIAAAQIECBAgQIAAAQIECBDYPwGh7v6t2VwjVrU7F9NrTxqVrt1/tyteu3p31qJh0iFpVfXPcLdd6DC6K489CBAgQIAAAQIECBAgQIAAAQIEDlxAqHvACzwqOLsdQz9u73uLgW0t1T4FvFX1aERUZt7Zlo/zECBAgAABAgQIECBAgAABAgQI7FZAqLtb/62cXdXucsyjCnZWvdv/nVXvTqJf8WgfcTUzby03Q68iQIAAAQIECBAgQIAAAQIECBDYRwGh7j6u2hJjVrW7BNqJl4yAd7bB2s4D3qq6EhHXI+JWZr662uy8mgABAgQIECBAgAABAgQIECBAYJ8EhLr7tFprGKuq3dURTwW8V2c9eDOze/Fu5VFV3Uf37jbPuZWJOQkBAgQIECBAgAABAgQIECBAgMClAkLdS4kO7wmqdte3pqNidtai4aETLRo2FvCOnr9XMvP2+mbiSAQIECBAgAABAgQIECBAgAABAvsiINTdl5XawDhHONgbbfUmapPoE7uBaW7tkNsIeEcg32t2MzNra5NzIgIECBAgQIAAAQIECBAgQIAAgckICHUnsxS7GYiq3c24j4B31oO3+9925e7LmXl3lTNWVffRXfk4q4zBawkQIECAAAECBAgQIECAAAECBHYrINTdrf9kzq5qd3NLsa6Ad/RDjsy8s7nROjIBAgQIECBAgAABAgQIECBAgMDUBYS6U1+hLY5vhI99a38/uiXDvS2e/ihONSqjZz14++ev2168clkFb1X1ax7OzJtHAWWSBAgQIECAAAECBAgQIECAAAEC5woIdV0cDwio2t3ORTEC3lmLhnMD3hG2PzaC9le3MzpnIUCAAAECBAgQIECAAAECBAgQmKqAUHeqK7Pjcana3e4CnAp4++SzHryvVlUHuq/azG67a+JsBAgQIECAAAECBAgQIECAAIGpCgh1p7oyExmXqt3tL0RVXe1WCxHRVbz/XkQ8l5l/tP2ROCMBAgQIECBAgAABAgQIECBAgMAUBYS6U1yViY1J1e7uFqSq/uOI+Elm/pPdjcKZCRAgQIAAAQIECBAgQIAAAQIEpiQg1J3Sakx8LKp2t7tAw/tvRcQf2bRuu/bORoAAAQIECBAgQIAAAQIECBCYsoBQd8qrM8Gxqdrd3qJU1Qci4snM/Pz2zupMBAgQIECAAAECBAgQIECAAAECUxcQ6k59hSY6PlW7m1+YqvrDiPhxZv5482dzBgIECBAgQIAAAQIECBAgQIAAgX0REOruy0pNcJyqdje3KGOztH93tF64u7kzOTIBAgQIECBAgAABAgQIECBAgMC+CQh1923FJjheVbvrX5Sqel9EvDsz/+X6j+6IBAgQIECAAAECBAgQIECAAAEC+ywg1N3n1ZvQ2E9V7d7JzFcnNLy9G0pV/ZWI+Flm/nDvBm/ABAgQIECAAAECBAgQIECAAAECGxUQ6m6U9/gOrmp39TWvqociolsv/IPMfGX1IzoCAQIECBAgQIAAAQIECBAgQIDAIQkIdQ9pNScyF1W7qy1EVb0nIt6fmf9itSN5NQECBAgQIECAAAECBAgQIECAwCEKCHUPcVUnMqcTVbvdjuHORIY1+WFU1e9HxLOZ+dTkB2uABAgQIECAAAECBAgQIECAAAECWxcQ6m6d/LhOqGp3sfWuqv6Z7NYL/0gQvpidZxMgQIAAAQIECBAgQIAAAQIEjkVAqHssK73jearanW8BqurdEfHBzPzn873CswgQIECAAAECBAgQIECAAAECBI5NQKh7bCu+w/mq2r0cv6p+NyKez8zvX/5szyBAgAABAgQIECBAgAABAgQIEDhGAaHuMa76juesavf8BaiqvxMR/yQzb+14mZyeAAECBAgQIECAAAECBAgQIEBgogJC3YkuzKEP60TVbl+DtzPz1UOf82Xzq6p3RsRHMvOfXfZcf0+AAAECBAgQIECAAAECBAgQIHC8AkLd4137Scxc1e5fLkNVfS4ibmTmdyexOAZBgAABAgQIECBAgAABAgQIECAwSQGh7iSX5bgGpWr3L9a7qv52RPzTzLx5XFeA2RIgQIAAAQIECBAgQIAAAQIECCwiINRdRMtzNyowqnavRcTLmXlnoyeb2MGr6smI+ERm/n8TG5rhECBAgAABAgQIECBAgAABAgQITExAqDuxBTn24Rxr1W5V/XZE3MzMbx/7NWD+BAgQIECAAAECBAgQIECAAAECFwsIdV0hkxQ4tqrdqvpbEfHPMvPFSS6IQREgQIAAAQIECBAgQIAAAQIECExGQKg7maUwkNMCo2q32zFciYjbmfnqISpV1dsj4lOZ+f8e4vzMiQABAgQIECBAgAABAgQIECBAYL0CQt31ejraBgQOvWq3qj4z+gh/cwN8DkmAAAECBAgQIECAAAECBAgQIHBgAkLdA1vQQ53OIVftVtXfjIg/zswbh7p+5kWAAAECBAgQIECAAAECBAgQILA+AaHu+iwdaQsCh1a1W1VvjYjPZub/swU+pyBAgAABAgQIECBAgAABAgQIEDgAAaHuASzisU3hkKp2q+q3IuJuZn7j2NbRfAkQIECAAAECBAgQIECAAAECBJYTEOou5+ZVExCoqocj4tHRj/bOBIa08BCq6t+JiM9n5q8XfrEXECBAgAABAgQIECBAgAABAgQIHKWAUPcol/1wJr3PVbtV9eaI+N3M/MeHsyJmQoAAAQIECBAgQIAAAQIECBAgsGkBoe6mhR1/KwL7WLVbVZ9qnMz82laQnIQAAQIECBAgQIAAAQIECBAgQOAgBIS6B7GMJtEC+1a1W1X/dkR8MTOft4IECBAgQIAAAQIECBAgQIAAAQIE5hUQ6s4r5Xl7I7APVbtV9RsR8Vcy8//aG1gDJUCAAAECBAgQIECAAAECBAgQmISAUHcSy2AQ6xaoqr62exO1KxFxOzNfXfc5VjleVX0iIq5m5p+vchyvJUCAAAECBAgQIECAAAECBAgQOD4Boe7xrflRzXiqVbtV9W9GxJcz87mjWhCTJUCAAAECBAgQIECAAAECBAgQWFlAqLsyoQNMXWBqVbtV9caI+MPM/EdTtzM+AgQIECBAgAABAgQIECBAgACB6QkIdae3Jka0IYGpVO1W1cci4lpmfmVDU3VYAgQIECBAgAABAgQIECBAgACBAxYQ6h7w4pragwJTqNqtqr8REV/LzF9YIwIECBAgQIAAAQIECBAgQIAAAQKLCgh1FxXz/IMQ2FXVblU9HhF/PTP/4UFAmgQBAgQIECBAgAABAgQIECBAgMDWBYS6Wyd3wqkI7KJqt6o+GhHXM/NLU3EwDgIECBAgQIAAAQIECBAgQIAAgf0SEOru13oZ7QYEtlm1W1X/ekR8IzN/voGpOCQBAgQIECBAgAABAgQIECBAgMARCAh1j2CRTfFygVNVu3cy8+7lr1rsGVV1PSL+jcz8B4u90rMJECBAgAABAgQIECBAgAABAgQI/KWAUNfVQOCEwCardqvqwxHxxsz8U+gECBAgQIAAAQIECBAgQIAAAQIElhUQ6i4r53UHK7Cpqt2q+usR8Z3M/NnB4pkYAQIECBAgQIAAAQIECBAgQIDAxgWEuhsndoJ9FVhn1W5VPRYR/1Zm/v199TBuAgQIECBAgAABAgQIECBAgACBaQgIdaexDkYxUYF1Ve1W1Yci4i2Z+YWJTtWwCBAgQIAAAQIECBAgQIAAAQIE9kRAqLsnC2WYuxU4UbX7SmbeXnQ0VfXXIuKpzHx60dd6PgECBAgQIECAAAECBAgQIECAAIGTAkJd1wOBOQWWrdqtqmsR8Tcj4o8ys+Y8nacRIECAAAECBAgQIECAAAECBAgQOFNAqOvCILCgwKJVu1X1wYh4W2b+yYKn8nQCBAgQIECAAAECBAgQIECAAAECDwgIdV0UBJYQOFG1+1BE3M7Mu+cdpqr+MCJ+lJk/WeJUXkKAAAECBAgQIECAAAECBAgQIEDgdQJCXRcEgRUELqvaHX//t0frhVdXOJWXEiBAgAABAgQIECBAgAABAgQIELgvINR1IRBYUeCiqt2qen9EvDMz/9WKp/FyAgQIECBAgAABAgQIECBAgAABAkJd1wCBdQqMqtzeFO1uZt7uY1fVX42IpzPzR+s8l2MRIECAAAECBAgQIECAAAECBAgcr4BK3eNdezPfgMCpqt13RcTnIuJ/vajn7gaG4ZAECBAgQIAAAQIECBAgQIAAAQIHLCDUPeDFNbXdCVTVJyLiP42IX2bmf7G7kTgzAQIECBAgQIAAAQIECBAgQIDAoQkIdQ9tRc1nEgJV9ZaI+Pcj4ruZ+U8nMSiDIECAAAECBAgQIECAAAECBAgQOAgBoe5BLKNJECBAgAABAgQIECBAgAABAgQIECBwLAJC3WNZafMkQIAAAQIECBAgQIAAAQIECBAgQOAgBIS6B7GMJkGAAAECBAgQIECAAAECBAgQIECAwLEICHWPZaXNkwABAgQIECBAgAABAgQIECBAgACBgxAQ6h7EMpoEAQIECBAgQIAAAQIECBAgQIAAAQLHIiDUPZaVNk8CBAgQIECAAAECBAgQIECAAAECBA5CQKh7EMtoEgQIECBAgAABAgQIECBAgAABAgQIHIuAUPdYVto8CRAgQIAAAQIECBAgQIAAAQIECBA4CAGh7kEso0kQIECAAAECBAgQIECAAAECBAgQIHAsAkLdY1lp8yRAgAABAgQIECBAgAABAgQIECBA4CAEhLoHsYwmQYAAAQIECBAgQIAAAQIECBAgQIDAsQgIdY9lpc2TAAECBAgQIECAAAECBAgQIECAAIGDEBDqHsQymgQBAgQIECBAgAABAgQIECBAgAABAsciINQ9lpU2TwIECBAgQIAAAQIECBAgQIAAAQIEDkJAqHsQy2gSBAgQIECAAAECBAgQIECAAAECBAgci4BQ91hW2jwJECBAgAABAgQIECBAgAABAgQIEDgIAaHuQSyjSRAgQIAAAQIECBAgQIAAAQIECBAgcCwCQt1jWWnzJECAAAECBAgQIECAAAECBAgQIEDgIASEugexjCZBgAABAgQIECBAgAABAgQIECBAgMCxCAh1j2WlzZMAAQIECBAgQIAAAQIECBAgQIAAgYMQEOoexDKaBAECBAgQIECAAAECBAgQIECAAAECxyIg1D2WlTZPAgQIECBAgAABAgQIECBAgAABAgQOQkCoexDLaBIECBAgQIAAAQIECBAgQIAAAQIECByLgFD3WFbaPAkQIECAAAECBAgQIECAAAECBAgQOAgBoe5BLKNJECBAgAABAgQIECBAgAABAgQIECBwLAJC3WNZafMkQIAAAQIECBAgQIAAAQIECBAgQOAgBIS6B7GMJkGAAAECBAgQIECAAAECBAgQIECAwLEICHWPZaXNkwABAgQIECBAgAABAgQIECBAgACBgxAQ6h7EMpoEAQIECBA4DIGqelNEfCoz//lhzMgsCBAgQIAAAQIECBAgsH4Boe76TR2RAAECBAgQWFKgqp6MiPdn5p8seQgvI0CAAAECBAgQIECAwMELCHUPfolNkAABAgQI7IdAVV2LiPdExFOZeW8/Rm2UBAgQIECAAAECBAgQ2L6AUHf75s5IgAABAgQInCFQVe+KiNuZ+TwgAgQIECBAgAABAgQIEDhfQKjr6iBAgAABAgR2LlBV1yPi7Zn5g50PxgAIECBAgAABAgQIECAwcQGh7sQXyPAIECBAgMAxCFTVeyPiRmbeOIb5miMBAgQIECBAgAABAgRWERDqrqLntQQIECBAgMDKAlX1RET8Rmb+eOWDOQABAgQIECBAgAABAgSOQECoewSLbIoECBAgQGDKAlX1gYh4NjNfmvI4jY0AAQIECBAgQIAAAQJTERDqTmUljIMAAQIECByhQFW9KSKuZ+bTRzh9UyZAgAABAgQIECBAgMBSAkLdpdi8iAABAgQIEFhVoKr6c8iHIuLpzLy96vG8ngABAgQIECBAgAABAsciINQ9lpU2TwIECBAgMDGBqnprRFzNzGcmNjTDIUCAAAECBAgQIECAwKQFhLqTXh6DI0CAAAEChylQVVdHle5TmfnKYc7SrAgQIECAAAECBAgQILAZAaHuZlwdlQABAgQIELhAoKqejIh7mfksKAIECBAgQIAAAQIECBBYTECou5iXZxMgQIAAAQIrClTVtYh4T0R0le69FQ/n5QQIECBAgAABAgQIEDg6AaHu0S25CRMgQIAAgd0KVNW7IuJ2Zj6/25E4OwECBAgQIECAAAECBPZTQKi7n+tm1AQIECBAYC8Fqup6RDyZmU/t5QQMmgABAgQIECBAgAABAhMQEOpOYBEMgQABAgQIHItAVb03Im5k5o1jmbN5EiBAgAABAgQIECBAYN0CQt11izoeAQIECBAgcKZAVT0REW/KzB8hIkCAAAECBAgQIECAAIHlBYS6y9t5JQECBAgQILCAQFV9ICKezcyXFniZpxIgQIAAAQIECBAgQIDAKQGhrkuCAAECBAgQ2LhAVb0pIq5n5tMbP5kTECBAgAABAgQIECBA4MAFhLoHvsCmR4AAAQIEdi1QVf1540MR8XRm3t71eJyfAAECBAgQIECAAAEC+y4g1N33FTR+AgQIECAwcYGqemtEXM3MZyY+VMMjQIAAAQIECBAgQIDAXggIdfdimQySAAECBAjsp0BVXY2ID0bEDzLzlf2chVETIECAAAECBAgQIEBgWgJC3Wmth9EQIECAAIGDEqiqJyPiXmY+e1ATMxkCBAgQIECAAAECBAjsUECou0N8pyZAgAABAocsUFXXIuK9EfH9zLx3yHM1NwIECBAgQIAAAQIECGxTQKi7TW3nIkCAAAECRyRQVe+KiNuZ+fwRTdtUCRAgQIAAAQIECBAgsHEBoe7GiZ2AAAECBAgcn0BVXY+IJzPzqeObvRkTIECAAAECBAgQIEBgswJC3c36OjoBAgQIEDhKgarqtgs3MvPGUQKYNAECBAgQIECAAAECBDYoINTdIK5DEyBAgACBYxSoqici4k2Z+aNjnL85EyBAgAABAgQIECBAYNMCQt1NCzs+AQIECBA4MoGqen9EPJeZLx3Z1E2XAAECBAgQIECAAAECWxEQ6m6F2UkIECBAgMBxCFTVmyLiemY+fRwzNksCBAgQIECAAAECBAhsX0Cou31zZyRAgAABAgcpUFX9ueKDEfHTzLx9kJM0KQIECBAgQIAAAQIECExAQKg7gUUwBAIECBAgcAgCVfXWiLiamc8cwnzMgQABAgQIECBAgAABAlMVEOpOdWWMiwABAgQI7JFAVV0dVbo/yMxX9mjohkqAAAECBAgQIECAAIG9ExDq7t2SGTABAgQIEJieQFU9GRH3MvPZ6Y3OiAgQIECAAAECBAgQIHBYAkLdw1pPsyFAgAABAlsXqKprEfHeiPh+Zt7b+gCckAABAgQIECBAgAABAkcmINQ9sgU3XQIECBAgsG6BqnpnRNzJzOfXfWzHI0CAAAECBAgQIECAAIEHBYS6rgoCBAgQIEBgaYGquh4RT2bmU0sfxAsJECBAgAABAgQIECBAYCEBoe5CXJ5MgAABAgQInBSoqvdExAuZeYMMAQIECBAgQIAAAQIECGxHQKi7HWdnIUCAAAECBydQVU9ExJsy80cHNzkTIkCAAAECBAgQIECAwIQFhLoTXhxDI0CAAAECUxaoqvdHxHOZ+dKUx2lsBAgQIECAAAECBAgQODQBoe6hraj5ECBAgACBLQhU1Zsi4npmPr2F0zkFAQIECBAgQIAAAQIECJwQEOq6HAgQIECAAIGFBKqqPz98MCJ+mpm3F3qxJxMgQIAAAQIECBAgQIDAygJC3ZUJHYAAAQIECByXQFW9JSIezsxnjmvmZkuAAAECBAgQIECAAIFpCAh1p7EORkGAAAECBPZCoKqujirdH2TmK3sxaIMkQIAAAQIECBAgQIDAgQkIdQ9sQU2HAAECBAhsUqCq3h4RlZnPbvI8jk2AAAECBAgQIECAAAEC5wsIdV0dBAgQIECAwFwCVXUt/v/27q7HijO7AvDaIe4RcUeI1hA6w4DsX5L//xtyAQPCA7IHhN0W47aYFfVkEsmJPxr6nNOnqp77U++717ProrVUguSPSZ7OzN+u9ZAfESBAgAABAgQIECBAgMDOBZS6Oyd1IAECBAgQWKdA2/MkP8zM23UmlIoAAQIECBAgQIAAAQLLEFDqLmNPpiRAgAABArcq0PZfkvzbzDy71UFcToAAAQIECBAgQIAAAQJR6noJCBAgQIAAgd8UaPsoyXcz8+1v/tgPCBAgQIAAAQIECBAgQGCvAkrdvfI6nAABAgQILF+g7WmS+zPzYvlpJCBAgAABAgQIECBAgMDyBZS6y9+hBAQIECBAYK8CbZ8k+cvMfL/XixxOgAABAgQIECBAgAABAtcSUOpei8mPCBAgQIDANgXa3kvy+cx8tU0BqQkQIECAAAECBAgQIHB8Akrd49uJiQgQIECAwFEItL36O+GLJH+emb8exVCGIECAAAECBAgQIECAAAH/UZp3gAABAgQIEPh5gbZnST6bmdeMCBAgQIAAAQIECBAgQOB4BHypezy7MAkBAgQIEDgagbb//I+vdP80Mz8ezWAGIUCAAAECBAgQIECAAAFf6noHCBAgQIAAgf8v0PZBks7MN3wIECBAgAABAgQIECBA4LgEfKl7XPswDQECBAgQuHWBtr9L8sckT2fmb7c+kAEIECBAgAABAgQIECBA4CcCSl0vBAECBAgQIPATgbbnSX6YmbdoCBAgQIAAAQIECBAgQOD4BJS6x7cTExEgQIAAgVsTaHs3ycOZeXZrQ7iYAAECBAgQIECAAAECBH5VQKnrBSFAgAABAgT+V6DtoyTfzcy3WAgQIECAAAECBAgQIEDgOAWUuse5F1MRIECAAIGDC7Q9TXJ/Zl4c/HIXEiBAgAABAgQIECBAgMC1BZS616byQwIECBAgsG6Btk+S/GVmvl93UukIECBAgAABAgQIECCwbAGl7rL3Z3oCBAgQILATgbb3knw+M1/t5ECHECBAgAABAgQIECBAgMDeBJS6e6N1MAECBAgQWIZA26u/B75I8ueZ+esypjYlAQIECBAgQIAAAQIEtiug1N3u7iUnQIAAAQJ/F2h7luSzmXmNhAABAgQIECBAgAABAgSOX0Cpe/w7MiEBAgQIENibQNs7Sb5M8nxmLvd2kYMJECBAgAABAgQIECBAYGcCSt2dUTqIAAECBAgsT6Dtg6uPdWfmm+VNb2ICBAgQIECAAAECBAhsU0Cpu829S02AAAECBK7+2YWTJI+TPJuZD0gIECBAgAABAgQIECBAYBkCSt1l7MmUBAgQIEBg5wJtz5P8MDNvd364AwkQIECAAAECBAgQIEBgbwJK3b3ROpgAAQIECByvQNu7SR7OzLPjndJkBAgQIECAAAECBAgQIPBzAkpd7wUBAgQIENigQNtHSb6bmW83GF9kAgQIECBAgAABAgQILFpAqbvo9RmeAAECBAh8vEDb0yT3Z+bFxz/tCQIECBAgQIAAAQIECBC4bQGl7m1vwP0ECBAgQODAAm2fJHkzMxcHvtp1BAgQIECAAAECBAgQILADAaXuDhAdQYAAAVsYr4wAAAseSURBVAIEliLQ9l6Sz2fmq6XMbE4CBAgQIECAAAECBAgQ+KmAUtcbQYAAAQIENiTQ9sskr2bm/YZii0qAAAECBAgQIECAAIFVCSh1V7VOYQgQIECAwC8LtD1L8tnMvOZEgAABAgQIECBAgAABAssVUOoud3cmJ0CAAAEC1xZoeyfJ1Ve6z2fm8toP+iEBAgQIECBAgAABAgQIHJ2AUvfoVmIgAgQIECCwe4G2D5J0Zr7Z/elOJECAAAECBAgQIECAAIFDCih1D6ntLgIECBAgcAsCbU+SPE7ybGY+3MIIriRAgAABAgQIECBAgACBHQoodXeI6SgCBAgQIHCMAm3Pk1zOzJtjnM9MBAgQIECAAAECBAgQIPBxAkrdj/PyawIECBAgsCiBtneTPJyZZ4sa3LAECBAgQIAAAQIECBAg8IsCSl0vBwECBAgQWLFA20dJLmbm3YpjikaAAAECBAgQIECAAIFNCSh1N7VuYQkQIEBgSwJtT5Pcn5kXW8otKwECBAgQIECAAAECBNYuoNRd+4blI0CAAIHNCrR9kuTNzFxsFkFwAgQIECBAgAABAgQIrFBAqbvCpYpEgAABAgTa3kvy+cx8RYMAAQIECBAgQIAAAQIE1iWg1F3XPqUhQIAAAQJ/F2j7ZZJXM/MeCQECBAgQIECAAAECBAisS0Cpu659SkOAAAECBK4K3bMkJzPzCgcBAgQIECBAgAABAgQIrE9Aqbu+nUpEgAABAhsWaHsnydVXus9n5nLDFKITIECAAAECBAgQIEBgtQJK3dWuVjACBAgQ2KJA2wdXuWfm6y3ml5kAAQIECBAgQIAAAQJbEFDqbmHLMhIgQIDAJgTaniR5nOTZzHzYRGghCRAgQIAAAQIECBAgsEEBpe4Gly4yAQIECKxToO15ksuZebPOhFIRIECAAAECBAgQIECAwJWAUtd7QIAAAQIEViDQ9m6ShzPzbAVxRCBAgAABAgQIECBAgACBXxFQ6no9CBAgQIDACgTaPkpyMTPvVhBHBAIECBAgQIAAAQIECBBQ6noHCBAgQIDAegXaniY5m5nn600pGQECBAgQIECAAAECBAj8j4Avdb0LBAgQIEBg4QJtnyR5MzMXC49ifAIECBAgQIAAAQIECBC4hoBS9xpIfkKAAAECBI5VoO29JKcz8/JYZzQXAQIECBAgQIAAAQIECOxWQKm7W0+nESBAgACBgwq0/TLJq5l5f9CLXUaAAAECBAgQIECAAAECtyag1L01ehcTIECAAIGbCbQ9S3IyM69udpKnCRAgQIAAAQIECBAgQGBJAkrdJW3LrAQIECBA4B8Cbe8kufpK9/nMXIIhQIAAAQIECBAgQIAAge0IKHW3s2tJCRAgQGBFAm0fXMWZma9XFEsUAgQIECBAgAABAgQIELiGgFL3Gkh+QoAAAQIEjkmg7UmSJ0mezsyHY5rNLAQIECBAgAABAgQIECCwfwGl7v6N3UCAAAECBHYq0PY8yeXMvNnpwQ4jQIAAAQIECBAgQIAAgUUIKHUXsSZDEiBAgACB/xZoezfJ+cw8ZUKAAAECBAgQIECAAAEC2xRQ6m5z71ITIECAwEIF2j5KcjEz7xYawdgECBAgQIAAAQIECBAgcEMBpe4NAT1OgAABAgQOJdD2NMnZzDw/1J3uIUCAAAECBAgQIECAAIHjE1DqHt9OTESAAAECBH5WoO3Vf472ZmYuEBEgQIAAAQIECBAgQIDAdgWUutvdveQECBAgsCCBtveSnM7MywWNbVQCBAgQIECAAAECBAgQ2IOAUncPqI4kQIAAAQK7Fmj7RZLXM/N+12c7jwABAgQIECBAgAABAgSWJaDUXda+TEuAAAECGxRoe5bkZGZebTC+yAQIECBAgAABAgQIECDwfwSUul4JAgQIECBwxAJt7yS5+kr3xcxcHvGoRiNAgAABAgQIECBAgACBAwkodQ8E7RoCBAgQIPApAm0fXD03M19/yvOeIUCAAAECBAgQIECAAIH1CSh117dTiQgQIEBgJQJtT5I8SfJ0Zj6sJJYYBAgQIECAAAECBAgQIHBDAaXuDQE9ToAAAQIE9iXQ9jzJ5cy82dcdziVAgAABAgQIECBAgACB5QkodZe3MxMTIECAwAYE2t5Ncj4zTzcQV0QCBAgQIECAAAECBAgQ+AgBpe5HYPkpAQIECBA4lEDbR0kuZubdoe50DwECBAgQIECAAAECBAgsQ0Cpu4w9mZIAAQIENiTQ9jTJ2cw831BsUQkQIECAAAECBAgQIEDgmgJK3WtC+RkBAgQIEDiUQNvHSd7OzMWh7nQPAQIECBAgQIAAAQIECCxHQKm7nF2ZlAABAgQ2IND2XpLTmXm5gbgiEiBAgAABAgQIECBAgMAnCCh1PwHNIwQIECBAYF8Cbb9I8npm3u/rDucSIECAAAECBAgQIECAwLIFlLrL3p/pCRAgQGBFAm3PkpzMzKsVxRKFAAECBAgQIECAAAECBHYsoNTdMajjCBAgQIDApwi0vZPk6ivdFzNz+SlneIYAAQIECBAgQIAAAQIEtiGg1N3GnqUkQIAAgSMXaPvgasSZ+frIRzUeAQIECBAgQIAAAQIECNyygFL3lhfgegIECBAg0PYkyZMkT2fmAxECBAgQIECAAAECBAgQIPBrAkpd7wcBAgQIELhlgbYPk/w4M29ueRTXEyBAgAABAgQIENikQNtz/7fFJle/2NBK3cWuzuAECBAgsAaBtneTXP0B+XQNeWQgQIAAAQIECBAgsDSBtv+a5P7MPF/a7ObdroBSd7u7l5wAAQIEjkCg7R+SfD8z745gHCMQIECAAAECBAgQIECAwAIElLoLWJIRCRAgQGCdAm1Pk5z5ImCd+5WKAAECBAgQIECAAAEC+xJQ6u5L1rkECBAgQOA3BNo+TvJ2Zi5gESBAgAABAgQIECBAgACB6wooda8r5XcECBAgQGCHAm3vJTmdmZc7PNZRBAgQIECAAAECBAgQILABAaXuBpYsIgECBAgcn0DbL5K8npn3xzediQgQIECAAAECBAgQIEDgmAWUuse8HbMRIECAwCoF2t5P8ruZebXKgEIRIECAAAECBAgQIECAwF4FlLp75XU4AQIECBD4qUDbO0muvtJ9MTOXfAgQIECAAAECBAgQIECAwMcKKHU/VszvCRAgQIDADQTa/j7JzMzXNzjGowQIECBAgAABAgQIECCwYQGl7oaXLzoBAgQIHFag7UmSJ0mezsyHw97uNgIECBAgQIAAAQIECBBYi4BSdy2blIMAAQIEjl6g7cMkP87Mm6Mf1oAECBAgQIAAAQIECBAgcLQCSt2jXY3BCBAgQGBNAm3vJjmfmadryiULAQIECBAgQIAAAQIECBxeQKl7eHM3EiBAgMAGBdr+Icn3M/Nug/FFJkCAAAECBAgQIECAAIEdCih1d4jpKAIECBAg8HMCbU+TnM3Mc0IECBAgQIAAAQIECBAgQOCmAkrdmwp6ngABAgQI/IZA28dJ3s7MBSwCBAgQIECAAAECBAgQIHBTAaXuTQU9T4AAAQIEfkWg7b8n+aeZeQmKAAECBAgQIECAAAECBAjsQkCpuwtFZxAgQIAAgV8QaPsfSb6amf+ERIAAAQIECBAgQIAAAQIEdiGg1N2FojMIECBAgAABAgQIECBAgAABAgQIECBwIAGl7oGgXUOAAAECBAgQIECAAAECBAgQIECAAIFdCCh1d6HoDAIECBAgQIAAAQIECBAgQIAAAQIECBxIQKl7IGjXECBAgAABAgQIECBAgAABAgQIECBAYBcC/wVA/OV1iW5NSwAAAABJRU5ErkJggg=="/>
          <p:cNvSpPr>
            <a:spLocks noChangeAspect="1" noChangeArrowheads="1"/>
          </p:cNvSpPr>
          <p:nvPr userDrawn="1"/>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Shape 82">
            <a:extLst>
              <a:ext uri="{FF2B5EF4-FFF2-40B4-BE49-F238E27FC236}">
                <a16:creationId xmlns:a16="http://schemas.microsoft.com/office/drawing/2014/main" id="{088D2DF6-2855-4002-A54D-FD0CC5875789}"/>
              </a:ext>
            </a:extLst>
          </p:cNvPr>
          <p:cNvSpPr/>
          <p:nvPr userDrawn="1"/>
        </p:nvSpPr>
        <p:spPr>
          <a:xfrm flipH="1">
            <a:off x="-1448743" y="-68580"/>
            <a:ext cx="12431967" cy="7141760"/>
          </a:xfrm>
          <a:custGeom>
            <a:avLst/>
            <a:gdLst>
              <a:gd name="connsiteX0" fmla="*/ 5424 w 12317189"/>
              <a:gd name="connsiteY0" fmla="*/ 4040037 h 7075824"/>
              <a:gd name="connsiteX1" fmla="*/ 3256 w 12317189"/>
              <a:gd name="connsiteY1" fmla="*/ 5321822 h 7075824"/>
              <a:gd name="connsiteX2" fmla="*/ 0 w 12317189"/>
              <a:gd name="connsiteY2" fmla="*/ 7075824 h 7075824"/>
              <a:gd name="connsiteX3" fmla="*/ 5424 w 12317189"/>
              <a:gd name="connsiteY3" fmla="*/ 7075787 h 7075824"/>
              <a:gd name="connsiteX4" fmla="*/ 8646991 w 12317189"/>
              <a:gd name="connsiteY4" fmla="*/ 29723 h 7075824"/>
              <a:gd name="connsiteX5" fmla="*/ 22986 w 12317189"/>
              <a:gd name="connsiteY5" fmla="*/ 7075667 h 7075824"/>
              <a:gd name="connsiteX6" fmla="*/ 9938448 w 12317189"/>
              <a:gd name="connsiteY6" fmla="*/ 7007673 h 7075824"/>
              <a:gd name="connsiteX7" fmla="*/ 12314726 w 12317189"/>
              <a:gd name="connsiteY7" fmla="*/ 5081377 h 7075824"/>
              <a:gd name="connsiteX8" fmla="*/ 12287095 w 12317189"/>
              <a:gd name="connsiteY8" fmla="*/ 42253 h 7075824"/>
              <a:gd name="connsiteX9" fmla="*/ 12546 w 12317189"/>
              <a:gd name="connsiteY9" fmla="*/ 0 h 7075824"/>
              <a:gd name="connsiteX10" fmla="*/ 12528 w 12317189"/>
              <a:gd name="connsiteY10" fmla="*/ 9525 h 7075824"/>
              <a:gd name="connsiteX11" fmla="*/ 2779587 w 12317189"/>
              <a:gd name="connsiteY11" fmla="*/ 9525 h 707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17189" h="7075824">
                <a:moveTo>
                  <a:pt x="5424" y="4040037"/>
                </a:moveTo>
                <a:lnTo>
                  <a:pt x="3256" y="5321822"/>
                </a:lnTo>
                <a:cubicBezTo>
                  <a:pt x="2223" y="5913136"/>
                  <a:pt x="1151" y="6499465"/>
                  <a:pt x="0" y="7075824"/>
                </a:cubicBezTo>
                <a:lnTo>
                  <a:pt x="5424" y="7075787"/>
                </a:lnTo>
                <a:close/>
                <a:moveTo>
                  <a:pt x="8646991" y="29723"/>
                </a:moveTo>
                <a:lnTo>
                  <a:pt x="22986" y="7075667"/>
                </a:lnTo>
                <a:lnTo>
                  <a:pt x="9938448" y="7007673"/>
                </a:lnTo>
                <a:lnTo>
                  <a:pt x="12314726" y="5081377"/>
                </a:lnTo>
                <a:cubicBezTo>
                  <a:pt x="12325834" y="5101341"/>
                  <a:pt x="12296305" y="1721962"/>
                  <a:pt x="12287095" y="42253"/>
                </a:cubicBezTo>
                <a:close/>
                <a:moveTo>
                  <a:pt x="12546" y="0"/>
                </a:moveTo>
                <a:lnTo>
                  <a:pt x="12528" y="9525"/>
                </a:lnTo>
                <a:lnTo>
                  <a:pt x="2779587" y="9525"/>
                </a:lnTo>
                <a:close/>
              </a:path>
            </a:pathLst>
          </a:custGeom>
          <a:solidFill>
            <a:srgbClr val="FFFF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rbel"/>
            </a:endParaRPr>
          </a:p>
        </p:txBody>
      </p:sp>
      <p:sp>
        <p:nvSpPr>
          <p:cNvPr id="21" name="AutoShape 6" descr="data:image/png;base64,iVBORw0KGgoAAAANSUhEUgAABXUAAAOZCAYAAABRPcOaAAAgAElEQVR4Xuy9Wcxl2XXft1YNXXNVzwO72U02uymKoiiKoihRQ0QNkeREguwYcQAjRh4SBEiQB+ch707eEsBGgiQPcRAgyIP9mEiWYzkSJUqmJVGkBjYpDuqBPVZ3dc3zXCv4f1y3eOrWHc6598znd4AP3VXfOXuv/dun7rnnv9f+LzcOCEAAAhCAAAQgAAEIQAACEIAABCAAAQhAAAIQGAwBH0ykBAoBCEAAAhCAAAQgAAEIQAACEIAABCAAAQhAAAKGqMtNAAEIQAACEIAABCAAAQhAAAIQgAAEIAABCEBgQAQQdQc0WYQKAQhAAAIQgAAEIAABCEAAAhCAAAQgAAEIQABRl3sAAhCAAAQgAAEIQAACEIAABCAAAQhAAAIQgMCACCDqDmiyCBUCEIAABCAAAQhAAAIQgAAEIAABCEAAAhCAAKIu9wAEIAABCEAAAhCAAAQgAAEIQAACEIAABCAAgQERQNQd0GQRKgSGTiAijrj7xaGPg/ghAAEIQAACEIAABCAAAQhAAAIQgECXBBB1u6RP3xCYEIGIeMHM/jMze9Xd//cJDZ2hQgACEIAABCAAAQhAAAIQgAAEIACBWgkg6taKk8YgAIEigYjYZ2aHzeyImX3QzP6+mR03s//Z3c9BCwIQgAAEIAABCEAAAhCAAAQgAAEIQKA6AUTd6sy4AgIQWEEghVyJuBJzd5vZJTO76O5XIuKAmT1iZhJ7r5jZ++5+G6AQgAAEIAABCEAAAhCAAAQgAAEIQAAC5Qkg6pZnxZkQgMASAhGxv5CRu0sirsRcCbnzl6SwK3FXgu9RMzvh7hJ+OSAAAQhAAAIQgAAEIAABCEAAAhCAAARKEEDULQGJUyAAgfsJpJA7y8jVZ8ksI/fqOl4R8bCZXTMzCcCPZybvyXXX8XsIQAACEIAABCAAAQhAAAIQgAAEIAABM0Rd7gIIQKA0gcyynQm5kUKuMnLXCrnFTiLiATN70Mwk5M6E3b2ZtXu9dECcCAEIQAACEIAABCAAAQhAAAIQgAAEJkgAUXeCk86QIVCFQEQcLFgr3ClYKyjTduMjImS9EO4uqwaLCIm8T6SwSxG1jclyIQQgAAEIQAACEIAABCAAAQhAAAJjJ4CoO/YZZnwQ2IBACrmzjFwVMptZK9SWRRsRytB9zMxOu/utFHZVQE3C7k2KqG0wcVwCAQhAAAIQgAAEIAABCEAAAhCAwCQIIOpOYpoZJATWE4iIQ4WMXImss2JntQm581Fkn3vd/Z7M3IiQ2EsRtfXTxhkQgAAEIAABCEAAAhCAAAQgAAEITJAAou4EJ50hQ2BGICIOF4TcG4WMXP1/K0dEPJqF0u4RjzM2iqi1Mgt0AgEIQAACEIAABCAAAQhAAAIQgMCQCCDqDmm2iBUCNRBIsXRmrSAhdWatIMuD1o+I2G9mh9z99HznEbHbzCTsUkSt9ZmhQwhAAAIQgAAEIAABCEAAAhCAAAT6SgBRt68zQ1wQqJFARMxEXP1XBc5m1gqdCLkLxNuHzOyGu19eNGyKqNV4M9AUBCAAAQhAoAUCEaH3jKfc/XgL3dEFBCAAAQhAAAIQmBwBRN3JTTkDngKBfJGStcJMzL1ayMjdKUrWpyMilIn7sJmddPc7S4Rdiqj1adKIBQIQgAAEILCCQER83sx+3cz+kbtrMZkDAhCAAAQgAAEIQKBGAoi6NcKkKQh0SSAidhX8cSXoKutV1gqX3L13Qu48q8wmdne/sIojRdS6vMvoGwIQgAAEIFCOQET8kpn9hJn9D+7ei51B5SLnLAhAAAIQgAAEIDAMAoi6w5gnooTAQgIp5BatFXb8cVPIvT0kbJld/JiZnV338kcRtSHNLLFCAAIQgMAUCaR10mfM7ICZ/c66Z/sUGTFmCEAAAhCAAAQgsA0BRN1t6HEtBDogkMXDitYKOyKuxNxl1gUdhLlRlxFx0Mz2ufvZdQ1QRG0dIX4PAQhAAAIQ6IbA7LuKu5+PiL9nZm+b2Vfd/UY3EdErBCAAAQhAAAIQGB8BRN3xzSkjGiGBiNiT1goScw/NRNzMyF3oQTtUDBHxiKwj3F0F3dYeFFFbi4gTIAABCEAAAq0SiIgHzOwBd78UEU+Y2W+Y2e+b2Vvufr3VYOgMAhCAAAQgAAEIjJQAou5IJ5ZhDZ9ACrkzawVtXdzxx82M3Bj+CBePICJUEO2Iu58qO8a8Ri+N8ux7390HZT1RdpycBwEIQAACEBgCgYjQ95aYLdBGxCfM7GMp7GrhFmF3CBNJjBCAAAQgAAEI9JoAom6vp4fgpkYgIvYWip3tL/jjTqpqdGbf3lKGT5V7gCJqVWhxLgQgAAEIQKAZAul9f73ooxsRP29m2l30kpldLbsjp5kIaRUCEIAABCAAAQgMnwCi7vDnkBEMnEAKubOMXGWpzrJxKwmaA8dwT/iZpfyomZ2smnVLEbUx3QmMBQIQgAAEhkggF2cvFL3+02f375jZN83suJlJ9L06xPERMwQgAAEIQAACEOgDAUTdPswCMUyOQHrNzYRc+c7tFDurmpk6ZnApzu5WkZWq46SIWlVinA8BCEAAAhCoh0BE7Eobpfue3xHxATP7FTP7F2Z2C2G3Hua0AgEIQAACEIDANAkg6k5z3hl1BwTS91WFziTmqvDZTMi93EE4g+gy7RTOb1otmyJqg5hmgoQABCAAgRERyB1I+5YtVEfEj5jZc2b22/md6Ka7XxkRAoYCAQhAAAIQgAAEWiGAqNsKZjqZKoFZ0a/0yd1dsFbg5aXETZGFVg64+5kSpy88hSJqm5LjOghAAAIQgEB1AvnstlXWChHxi/LVNbM/SWH3truzyF0dN1dAAAIQgAAEIDBhAoi6E558ht4MgYhQgbNZRq62IM4ychFyN0AeEQ9nQZWtfPcoorYBfC6BAAQgAAEIVCSwqEjafBNpQyV/3b80s5cRditC5nQIQAACEIAABCBgZoi63AYQqIFAZqVIyNWP/l3Nip1tJUTWENrgm8gXv2NmdsrdY5sBUURtG3pcCwEIQAACEFhPICL0zL5YLJK26KqIeMbMlLH7/8g/PyJkTxXUF1jPmDMgAAEIQAACEICACCDqch9AYEMCKeTOip1JbJSQq2JnCLkbMl12Wb4g3nF3ZT1vdVBEbSt8XAwBCEAAAhBYSiCLpB1193NlMEXEj5rZ0+4uf13LxVdZN+g7FQcEIAABCEAAAhCAwAoCiLrcHhCoQCAiDhasFe4UrBWuVWiGUysSSCH2UTM77e6qlr31QRG1rRHSAAQgAAEIQOAeAuuKpC3CFRG/bGYqivpl/T6FXa9jIZfpgQAEIAABCEAAAmMmgKg75tllbLUQSCF3lpF7u2CtcL2WDmikFIGIOGRme8tm/5RplCJqZShxDgQgAAEIQKAcgawrIEG29K6lvEb+un/m7q+msKtnvgrMysZhK+ulcpFzFgQgAAEIQAACEBgeAUTd4c0ZEbdAIAXEmZCrzNBZsTOE3Bb4L+siIpStqxe8WueBImodTipdQwACEIDAaAhklu0Nd79RZVAR8ZyZ/Tvpr7tjtZTfxRB2q4DkXAhAAAIQgAAEJkUAUXdS081gVxHIFxEVOpOYq5eRmZBb6cUEys0RyGyeQ+5+uu5eKKJWN1HagwAEIACBqREoWyRtEZeI+IyZPebu/2r2+9wttbdM4bWpsWa8EIAABCAAAQhAAFGXe2DSBFLIm2XkKvtThTmUCXpz0mB6PPiIeMjMrrv7lbrDpIha3URpDwIQgAAEpkIgIvRecWwbm6SI+NX0z/9KQdg9YGb7zOyCu6ueAQcEIAABCEAAAhCAgJkh6nIbTIpAvnAoG3eWkasCZ7OMXITcAdwNWYRFwu6ppl7uKKI2gBuBECEAAQhAoFcE8vm8f5sCZ2m58LfN7I/d/bsLhF0tvKu+AQcEIAABCEAAAhCYPAFE3cnfAuMHkELuLBtXYq6Kd8wycuWXyzEwAhFxVCG7+4WmQqeIWlNkaRcCEIAABMZIYJMiaYs4RMSHzexz6a97d1dOtq+sXQm7fH8b403EmCAAAQhAAAIQqEQAUbcSLk4eCoGI2FXIxpWQezmF3Eu8CAxlFpfHmfOromlnm7bKoIja8O8XRgABCEAAAs0TyCzbm1WLpC0Rdj9rZg+5+78u/j4XXA8i7DY/n/QAAQhAAAIQgED/CSDq9n+OiLAkgRT6Zhm5+u9ONq7+y1a9khAHdFoWT9nn7mebDpsiak0Tpn0IQAACEBg6gdxFc7mu71wR8e+Z2Ql3//MFwu4haiAM/Y4hfghAAAIQgAAEtiWAqLstQa7vlEAWtpr54+q/OyIuVZI7nZbWOo+IR5SF7e7yRm70oIhao3hpHAIQgAAEBkygjiJp88OPCC3Qy1/3D939zTlh9wEz0+9lxXBjwOgIHQIQgAAEIAABCGxMAFF3Y3Rc2BWBiNhTsFbQFrxiRi5VkbuamA76zW2YR9z9VFvdU0StLdL0AwEIQAACQyGQ380ObFMkbdFYI+IFM/tM+uves4CbhdnksY+wO5QbhTghAAEIQAACEKiVAKJurThprCkC+bIws1ZQkYyikBtN9Uu7/SeQIqs8/OSb3MpBEbVWMNMJBCAAAQgMhEAWMdvl7ncLm9UVekSoaNphd//d+TZT2NX3Q+3auV5Xn7QDAQhAAAIQgAAEhkAAUXcIszTRGPOL+sxaYX/BH1cWCxwQ2CGQgr9sGE7V5eNXFi1F1MqS4jwIQAACEBgzgTqLpC0QbvW+8u+b2Tvu/pcLfq8dXBJ2r7ZhxzTmeWRsEIAABCAAAQgMiwCi7rDma/TRRoQ80iTk6mdfwR9XmbkcEFhIIH33lCF0vm1EFFFrmzj9QQACEIBA3wjUXSRtgXD7oJn9upn9gbu/jbDbtzuAeCAAAQhAAAIQ6IIAom4X1OnzHgIp5M6sFSTq7hQ7c3eEXO6VUgSyQMujZna+i4IpFFErNU2cBAEIQAACIySQz+AH3f1sk8OLiI+a2afM7DcXWS3ks1jfJ6+7+9UmY6FtCEAAAhCAAAQg0AcCiLp9mIUJxpCepDNrBW2bmwm5rfmiThD7qIccEfJaVpGWM10NlCJqXZGnXwhAAAIQ6IpAU0XSFo0nIn7azPa7+xeW/H5XWjHcQNjt6o6gXwhAAAIQgAAE2iKAqNsWafqR96nsFGYZubsL1gq1F9UA9zQJRMTD6anXWYYORdSmee8xaghAAAJTJZDPvd1NFEmbZ5rZuL9mZt9195fWCLsqosp3zKnemIwbAhCAAAQgMAECiLoTmOQuh5jVkGcZucqemGXk8iW7y4kZad9p5XHM3U92PUSKqHU9A/QPAQhAAAJtEIiIg2Z2e5ElQhP95wLu3zKz33f3d5cIu3rHUSKB4mIXWBMTQZsQgAAEIAABCHROAFG38ykYXwC5DX4m5GqA8sa9yDa48c11H0cUEcfyJa5zT2aKqPXxDiEmCEAAAhCok0AWSbvi7rfqbHdVWxHxg2b2Q2b2L1aJyRkbwm5bE0M/EIAABCAAAQi0SgBRt1Xcw+4sIj5iZp/LzIdTmSFxWqNKIXdmrRAFIffasEdN9EMjkFszHzOzU22+YC7jRBG1od1BxAsBCEAAAlUIRMRDTRdJWxRPRPysmcn24YtrBGB9Pw0K8FaZVc6FAAQgAAEIQGAIBBB1hzBLPYkxIv4bM9MWu9lxXBWIU+S9U7BWQMjtyZxNNYzMkN3j7uf6woAian2ZCeKAAAQgAIG6CGSRtIPufqGuNsu2ExF7zUz+ui+7+zfWCLvaQebuLhswDghAAAIQgAAEIDAKAoi6o5jG5geR/qD/ZfakL8YPmNkNM/vv01rhevNR0AMEyhOIiEf7dm9SRK38/HEmBCAAAQj0n0A+17SI2olvbUQ8bma/ZGZfcPcTCLv9v2eIEAIQgAAEIACB+ggg6tbHctQtpSfZf52DVLauBN2z7v5PRj1wBjdYAlmk75C771iE9OmgiFqfZoNYIAABCEBgUwJtF0lbFGdEyFv3o2b2L91d30+XHhFxSJYNuegruzAOCEAAAhCAAAQgMFgCiLqDnbr2A4+I3zCzTxV6VlbEl9qPhB4hUI6AfP7M7Lq7Xyl3RXtnUUStPdb0BAEIQAACzRCICPnVXu3awz4ifi59c/9o3UhTiJZ1wwV3R9hdB4zfQwACEIAABCDQWwKIur2dmn4GFhFPm5myHJSle7KfURIVBL5HIP32JOye7OOLG0XUuFMhAAEIQGDIBHLx9FzXz9i0gfh1M/trd//WOqYFYfeiu6suBAcEIAABCEAAAhAYHAFE3cFNGQFDAAJVCKR1iKpe97Y4CkXUqswo50IAAhCAQB8I5MKkbI5aL5K2aPwR8aSZ/byZ/a67n1rHKCIOmNm+tGK4ve58fg8BCEAAAhCAAAT6RgBRt28zQjwQgECtBCJil5k9ZmZn3P1mrY3X2BhF1GqESVMQgAAEINA4gYhQ0dy9XRVJWyLsftLMnjez/3edv66uT//9/Qi7jd8udAABCEAAAhCAQAMEEHUbgEqTEIBAvwhkYZQH3P1svyK7PxqKqPV9hogPAhCAAARSEFXh3Dvufq1PRCLiF9JP/9+WiSuFXWXtyorhVplrOAcCEIAABCAAAQj0gQCibh9mgRggAIHGCUTEI2Z2uW8vn4sGThG1xm8HOoAABCAAgS0J9KVI2vww0lbh18zsJXf/Tplh5m4Z1YyQsNvbXT1lxsI5EIAABCAwHQIR8V9kwdL/czqjZqRFAoi63A8QgMAkCOQL25EyPnt9AEIRtT7MAjFAAAIQgMAyAukHf77rImlLFkdV2Pdnzez/c/czZWYRYbcMJc6BAAQgAIG+EIiIz5nZj5vZl939y32JizjaJYCo2y5veoMABDokkC+gN/vk/7cOB0XU1hHi9xCAAAQg0DaBXHg87O7n2+67bH8R8Skz+6CZ/U7Z7Nv0CT6SGbs3yvbFeRCAAAQgAIG2CETEXjP7aTPT80qLl9fb6pt++kcAUbd/c0JEEIBAQwQiYo+ZyYbhpLvfaaib2puliFrtSGkQAhCAAAS2INDHImmLhhMRv2RmV9z9j8sON1+W9aJ8qUyxtbLtch4EIAABCEBgWwIRcczMflK1Ps3sS+5+Zds2uX7YBBB1hz1/RA8BCFQkkB6A7u4XKl7a+ekUUet8CggAAhCAAAT0JhmhwmLRd5/69KiXv+5X3f2VspNXEHblxU8GVFlwnAcBCEAAAo0RiIinzOyzZnbKzL7m7pca64yGB0MAUXcwU0WgEIBAHQQiQp97j5nZuSFm4FBErY67gDYgAAEIQGAbArlAeq2srcE2fW17bUTIgkG+g/+6il1E7u5Rxu7VvovX2zLieghAAAIQ6DeBiHjezH7QzI6b2WtVnmf9HhnRbUsAUXdbglwPAQgMjkBEHDSz/WWLp/RtgBRR69uMEA8EIACBaRHoc5G0RTMREZ82M2U4yXvwZtnZyuftUYTdssQ4DwIQgAAE6iYQEZ9IC8F300bwbN190N5wCSDqDnfuiBwCENiCQEQ8nC9pV7doptNLKaLWKX46hwAEIDBJAhGxS8VZhpQllLt0fjl36VSqEJ7CrjJ2r7v7YL8zTPJmZdAQgAAEBkwgnz9alJR/rjJ0b7i7rBc4IHCXAKIuNwMEIDBJAlnk5Zi7nxwyAIqoDXn2iB0CEIDA8Ajk8/OBoXn5RYQybv+WmX3F3V+rQn4mZJvZTYrSVCHHuRCAAAQgsAmBtDmSoCsRd+d91d3f36Qtrhk3AUTdcc8vo4MABFYQyOqht4f2YrpoSBRR41aHAAQgAIE2CAylSNqSZ+WHzOzH04bhfBVeCLtVaHEuBCAAAQhsSiAinjAzCbrfNrOLZrbH3d/btD2uGzcBRN1xzy+jgwAEVou6u7No2kl3vz10WBRRG/oMEj8EIACB/hPIZ42sCEp70/ZpVBEhUfdRM/tdd79VJba0cZAVgxaEL1e5lnMhAAEIQAAC6whEhBYfP25mfyHbHzNTLZjj7i4LBg4I3EcAUZebAgIQmDSBfDndPSRvwFUTRhG1Sd/ODB4CEIBA4wRyl8tFd7/TeGcNdJDPSfnrnnL3r2zSRW6LjTHs9Nlk/FwDAQhAAAL1E4gIibmPp6ArrU62QRJ0B598VD8tWpwRQNTlXoAABCZPIK0LLri7VkNHcVBEbRTTyCAgAAEI9IrAEIukLQKYz0gJu1929zc2gYywuwk1roEABCAAgXkCuQtEdgt7zOzPzWx/7iiRoHsDYhBYRQBRl/sDAhCYPIH0Bzzo7qfHBIMiamOaTcYCAQhAoHsCEbHXzPaNIUM1Ip43sx9NG4YLm9DN3T7u7vI85IAABCAAAQhUIhARh9I/95y7fz0iZLfwZGboXqvUGCdPkgCi7iSnnUFDAALzBCLiIfkWjbGqNUXUuN8hAAEIQKAOArkIqgrcV+tor+s2IuInzOxBM/tCVX/dWez5Qr4LYbfr2aR/CEAAAsMiEBHyd/8xM3vF3V/NhJwPmNn7+LYPay67jBZRt0v69A0BCPSGQGYfSdhV0bTRGdFTRK03txqBQAACEBgsgXyW3BjLdtB89v9KZkSpKM1GRwq7Kr4qr+HRfYfYCAoXQQACEIDAUgIR8ayZfVL+ue5+PJ9HEnTPsEjIjVOFAKJuFVqcCwEIjJpARMiMXoVPRrmNkiJqo759GRwEIACBxgkMvUjaIkAR8bCZ/UL66761KcTcMit7isEWkdt07FwHAQhAAALlCUTEx8xMAq4E3XPpV68/X9Kfy7fEmRAwQ9TlLoAABCCQBPKB+piZnd50G+YQYFJEbQizRIwQgAAE+kUgn5FHx/jCGREvmtkPm9nvuftG/rqaLYTdft2zRAMBCECgbwQiQl7uKoQmQXenSHdESNC95u5n+hYv8fSfAKJu/+eICCEAgRYJ5BbKvWN8aS1ipIhaizcVXUEAAhAYAYExFUlbNB0R8VNmpgI1f+DutzedsvQd3pcZuxu3s2n/XAcBCEAAAv0jkM+GT2c27tdmEUaEiqLddveT/YuaiIZAAFF3CLNEjBCAQKsE0rRe219GX3GUImqt3lp0BgEIQGCwBCJCmUU+liJp8xOR4/tlM3vT3f9qm4nKtg6Y2YVtBOJtYuBaCEAAAhDoB4G0+ZGg+4a7v1wQdLVDVIU2T/QjUqIYIgFE3SHOGjFDAAKNEsiXscPufqrRjnrSOEXUejIRhAEBCECgxwRyJ8vNsRRJW4Q6F3V/zsz+RIVrtpmOgrArj91b27TFtRCAAAQgMEwCEfGMmUnQld3C2wVB9xEze8Dd3x3myIi6LwQQdfsyE8QBAQj0ikD6zurl9XKvAmsoGIqoNQSWZiEAAQiMhEAWSdMullFbCkTED5jZD5rZF7YtnJpWR4fSiuHmSG4FhgEBCEAAAiUIRMRHzezZFHTv+uXme+ZhMzvu7ndKNMUpEFhKAFGXmwMCEIDAAgIRscfMtIJ6ckoPW4qo8c8BAhCAAATmCUSE3hmOjd1vfjbuiPgZZVCZ2R9uK2JHhNrRy7sydhF2+ecFAQhAYAIEIuJH8rNfGbpXC8+Xo2b2YAq67OKYwL3Q9BARdZsmTPsQgMBgCUTEkfQP3LgS9hAHTxG1Ic4aMUMAAhBojkAWSdu/beZqcxHW23JEqGCa/HVfdfevb9t6Crv6TiFh98a27XE9BCAAAQj0k0B+3v+YmV1z978sRpk2Ro+noHu9nyMgqqERQNQd2owRLwQg0BqBzEySgf3ZKWbXUESttVuNjiAAAQj0mkD6w6qYy5VeB1pjcBHxhJn9VPrrvrdt0ymMS9i97O68zG8LlOshAAEI9IxA7niUf65sFb49J+iqeOYH8nd3M3d7NgTCGSABRN0BThohQwAC7RHIbJ197n62vV770xNF1PozF0QCAQhAoCsCUyiStohtRHzczF40s9+vI0sZYberO5h+IQABCDRLICIk2ErQfcnd35wTdGXDo9+fcvdLzUZC61MjgKg7tRlnvBCAQGUCESFv3StFP6TKjQz4AoqoDXjyCB0CEIBADQQiQh6AyjAddZG0JcLuz8mKycz+qA6P/fTsV8buVXe/VsP00AQEIAABCHRIICI+Ymb6kX/uqTlBV3VaJOiec/dJWfp1OCWT6hpRd1LTzWAhAIFNCKTH7FF3P7nJ9WO5hiJqY5lJxgEBCECgPIGpFUmbJ5M7VuSv+x13/+vy5JafmYulEnavT3XBuA6OtAEBCECgawIR8cNZ+EyC7uU5QVd6mwRdJQdNctdn1/Mzhf4Rdacwy4wRAhDYmkBEHDOz21PfMkMRta1vJRqAAAQgMCgCmVl6oA77gUENvBBsRDxlZj+R/ron6hgHwm4dFGkDAhCAQDcE8tmogmi3MkM3FiwK6tlxw91PdxMlvU6BAKLuFGaZMUIAAlsTyJcvFU07OcXtpwu+pIiFtuOemLrQvfXNRQMQgAAEekwgF/N2T6lI2qLpiIhPmNnz6a9biydiROwyM2Xs3pw63x7/EyA0CEAAAvcQSEsi+ee+7+7fXPLMeFx/7+7vgw8CTRJA1G2SLm1DAAKjIpBbMPVie35UA9twMBRR2xAcl0EAAhAYEIEsknbL3a8PKOzaQ00bis9r146ZfakOf10Fme1K2BXjK7UHToMQgAAEIFAbgYh4MguifdPdX18i6D5qZnvc/b3aOqYhCCwhgKjLrQEBCECgAoGIUIbqeXe/UeGy0Z5KEbXRTi0DgwAEILBDYMpF0uZvgWTxi2b2bXf/Vl23SEHYlc3TPZ6MdfVBOxCAAAQgsB2BiPiwmX3MzP58WQZuRDxsZvvN7F13v8+SYbsIuBoC9xNA1OWugAAEIFCBQEQcMDN5C56pcNnoT6WI2uinmAFCAAITJJBi44MUePn+5EfE02YmH8U/rXtbbUQoYzewNZrgPzaGDAEI9JpARPyQmSkDVwXRLi4KNmuwyJ7uOHZ9vZ7OUV4AUpcAACAASURBVAWHqDuq6WQwEIBAGwRyBfYa2yTvpU0RtTbuPvqAAAQg0B6BLARz0N0vtNdr/3uKiB8xs2fN7A/qFmARdvs//0QIAQhMh0B6n2shT4cEXVnw3HfkZ7eydCXo3pwOIUbaNQFE3a5ngP4hAIHBEYiIB8zswSyaxraauRlMiwqKqA3uziZgCEAAAvcSoEja4jsixW756141sz+ue4ttetb7smww7lMIQAACEGieQH4WqyDaGXf/xrIeI+KgmclrV4LuteYjowcIfJ8Aoi53AwQgAIENCKSvnrZILtx+s0GTo7okvwR9wMx+2cxU3fu33f21UQ2SwUAAAhAYOYF8UZXP66SLpC2a5rQd+rn01/1O3bdCFqjbbWYX6xaN646V9iAAAQiMjUAmqShD929WvcNEhPxz9c7zHrs4x3YXDGM8iLrDmCeihAAEekYgt+KoaNppd7/Vs/B6EU5EfMTM/lsze9PMvuDuX+hFYAQBAQhAAAKlCOQC5hWec4txRcQHzexTZvbluv111SPCbqnblJMgAAEI1EogIp4zs0+k3cK7yxqPiL0p6CqTl0SfWmeBxsoSQNQtS4rzIAABCMwRyJetve5+Djj3E4iIp8zsv9KWJTP7LXd/GU4QgAAEIDAcAhHxkJmdI1N0+ZxFxI/mS/0X3f1y3bOb2dISDpSxe6fu9mkPAhCAAAS+TyAifj7/JP/c8ysEXe2kUIbuhVXnwRYCTRNA1G2aMO1DAAKjJhARqoKqFy22pt4vemuF+7y7vzXqm4DBQQACEBghgYjQC+shiqStntz02f9FM9Ound9rQgCPiANmJj9/hN0R/ltjSBCAQD8IRIR2Xshy4f9aV+wsIiToqnC2klc4INAZAUTdztDTMQQgMAYC6aOkl97TYxhPXWPIIjJa6VbmEhVg6wJLOxCAAARaIpBF0vY0kX3a0hBa6SYi9D4lb91fMLN/5u7fbqLjFHb3pbC7sPp6E/3SJgQgAIEpEMidKS+a2Uvrip1FhIqi3XL3U1Ngwxj7TQBRt9/zQ3QQgMAACOSXgOuY439/stJn8EF3//oAppAQIQABCEBgjgBF0tbfEumvr5d72SL8lJl91Mz+ZVPPvlxIVtauMnbx818/RZwBAQhAYC2BXMT8pJm9ui7zNguo7XL3E2sb5gQItEAAUbcFyHQBAQiMm0Ca5Mt38BR+d9+b64j4rJm9xgr2uO99RgcBCIyXQEQcMbOriIeL5zjtKR42swPu/mbaMPyHZvagmf2JmX3L3a/WfYek+HAQYbdusrQHAQhMlUBE/FB64660jIuIR2SF4+5Li6dNlSHj7o4Aom537OkZAhAYEYGsEG54D+4IukfN7JPu/qURTTFDgQAEIDApAhEhcVK+6DGpga8ZbNotyG9Ywqp89d+a2QxlBtffNbPjZva+mb3u7u/VzS+F3UMp7GJxVDdg2oMABCZDICI+ZGb73P07qwadOzP1uf8uSTyTuT0GMVBE3UFME0FCAAJ9J5AveY+Z2dmpe8hGhLaf3nb3V/s+b8QHAQhAAAL3E6BI2uK7Iu0WJOjOqp6fmPccjoiPpMfuV7RxxcwkukrcrbWgamYGK5taVgw3uI8hAAEIQKAagYh43MyeTh/dpV7lmbCihc7j7F6pxpizmyeAqNs8Y3qAAAQmQiD9B7XSe3YiQ144zIhQwZiv4DE85buAsUMAAkMmkILhXoqkfX8WC4KuvGyfSTH13KJ5johPm5m28/6Ome03M1VJ/667K3u3tgNhtzaUNAQBCEyMQERot8OPmNnX3f3isuFHxOHclSFBlwW0id0nQxguou4QZokYIQCBwRBIr6XL66qmDmZAFQONiCe04u3uf1HxUk6HAAQgAIGeEMhFyjtTfZbNT0NmLuu9SZlcyuyKdQJtRPyqmclv/zczs/fD8ijOrN3aLBPS118Zu/ruUWs2cE9uR8KAAAQgUCuB3GEpQfe9VRY5EaHClFqUk6Bbu0d6rYOisckSQNSd7NQzcAhAoAkC6XN3ZKoFwiLiU/IRdHf5CXJAAAIQgMAACWSRtGvYCYXelWS1IBH3dkSoMNpBd3973bRGhDJ0/16KAb+n8yPiuRSFlbV7al0bZX8fEXvMTMLuFYTdstQ4DwIQmCqBiHgxreJeW8Yg3+kk6Oq95vJUWTHu/hNA1O3/HBEhBCAwMAJZXObm1L4A5Avs58zsixTWGdhNS7gQgAAECgQokrYjwO5KQVce8XdyC66881UYTRYMa4/cvfIf5XPxpRR2j5mZsnYvpSXDUh/HtR3cO2czYfcqGdZVyHEuBCAwJQIRIQ/dh9396ysEXX2eStA9RxHsKd0dwxwrou4w542oIQCBHhPIjJlHzOyUMnt6HGqtoUWEXlL3u/u3am2YxiAAAQhAoDUCaTVw2N3Pt9Zpzzoq2i1okTIztuSjq6rnV6qEmxlhv2hm/7e7n5hdm89MZf4qa/dMlTZXCBHKKlbG7nW2CtdBlDYgAIExEcgFyx8ws68tW/zKBT0JupfcfaFv+piYMJbhE0DUHf4cMgIIQKCHBHLr6q4pvRRHhLJ0v8UXoB7ekIQEAQhAoCSBqRdJmwm6s2zc9F78oJmd3/SZHhE/Y2YSEv55URSOCHnuakFUwoHE3Sg5TUtPS0HiKMLutiS5HgIQGBOBfLbJR/c1dz+9YnHsKTO7seqcMXFhLMMngKg7/DlkBBCAQE8JRIS2aeolcPSVUtNn8KPu/qc9nQ7CggAEIACBEgSyMIw8ZK+VOH00p6R4e9c/dzawiHgyvRdPbjPYiPgPzOyWu/9WsZ0UYT9kZrJlkLC7dWZYtqmMXVlBVcos3maMXAsBCECgrwQi4uNmdtHd31oh6Krgs4qEbvV531cGxDVOAoi645xXRgUBCPSAQL4YH6hrW2UPhrQ0hPyipMrbb/Q5TmKDAAQgAIHVBNI7Vtv3b06F1bx/bkHQlZXSvjqKf0bEQTP7B7nt974F0IhQX8ralXXT69uyT5Fawq48gSnysy1QrocABAZLICK0cCaLuG+vEHQfNbM97v7eYAdK4JMkgKg7yWln0BCAQFsEMoNVRUuuttVn2/3ky/DPm9mXqLrdNn36gwAEIFAvgfQcvKDiYPW23M/W5v1zC4KuBFEJrSqMVos/fkRoW+/fT3/d+6qupye/xIdDZvb6pnYPhTHoXQ9ht5+3HlFBAAItEMidk7LQkY/uws/yfF+T6Hu8hZDoAgK1EkDUrRUnjUEAAhC4l0D6Nx0b8zaerCL7iLvvVPbmgAAEIACBYRKYbdvfVkwcyuhTRJXVxD0v+hGx38wkArxd96JsRHzKzH7WzP6PZdYIKUIoa/c9d39zW57p869xXtq2La6HAAQgMBQCEaEFMvnofsPdLyyKOxcytfh1vK4FvKHwIc5xEEDUHcc8MgoIQKDHBCJCPnna/jjKl6mI+IyZvenu7/d4GggNAhCAAATWEMiFyAfG+ryaDb/gnyvvxHsyklPYlqB7dpkIsO2NFBG/YmYPu/s/X9ZWzoWydvdl1u7FbfpNWw13963a2SYGroUABCDQFoH8nP+kmZ1YZqmQC14Pp6A7GcuhtuaAftohgKjbDmd6gQAEJkwgt3aqaJp88m6NCUW+JH7a3f9oTONiLBCAAASmSCC94K3u7NQ+sVzmn1sQfD+Qlc9PNRl3RPzHZvauu39hVT8RocI9Enffcfe3t4kJYXcbelwLAQgMiUBEvJhFz15dFHdm8T6en8OTKgw6pHkk1vUEEHXXM+IMCEAAAlsTyBcpme9vXdV662BqbCC/MEkAeLnGZmkKAhCAAAQ6IDD2ImnL/HMLgq4K5ex193ebxp8ZYv+dmV03M303UJ//atGul7SDkLC7O7N2Ny58lkKG2lEV+Gh6nLQPAQhAoG0CEaHFOVnDfX2JoCuLHZ0ji5srbcdHfxCokwCibp00aQsCEIDACgIRoZdFvUTpBW4UR0TIF/Avx75VdxSTxSAgAAEIrCGQdkF6To2qSFrBbuE+/9yCoCurpAezMFrj44+Ih8zsH5nZx/UcNTMJtX+zxpJBhdYk7r6xTUGfiDioKu8Iu3wkQAACYyOQHrk/YGYvLdp1ktY2EnS1g3KU1nhjm1PGs5oAoi53CAQgAIGWCGSmzSF3P91Sl412k4VcnnP3rzbaEY1DAAIQgEDjBMZaJG2d3YLApu3E0ynotrLwGhHPm9k/MLMXzEyC8rfTYuF/WjXZGauKqCnL9vVNrTJS2N2bwm7jInbjNzAdQAACkycQEfpMU2G07y5638rdGhJ0L0ylIOjkb4oJAEDUncAkM0QIQKA/BDIz5/oYtvpEhIoPnHb3d/pDmEggAAEIQGATAvkyvG9MmUsFQffWMquBiFDG6jP5PGutiFhEKOv2H5rZARVTNbPDEnXN7B+XKWYWERKhn03x4r0N51x9qxCbsrMVAwcEIACBwRKICO18uOTub84PIndsSNC94u5nBztIAofAHAFEXW4JCEAAAi0SyJdmbbk8OWQvu9y6JOuFL/Ii2OINRFcQgAAEGiKQu0l808zPhsLauNl1/rmzhlMcveruZzburOKFKTargOpvpKAsQVWFVP80/yuRVplmN1Y1nf64ytrVtTq/cpZxZv4i7FacQ06HAAT6RSAintMimbtr18N9R0Q8qc9Kd2+0CGa/qBDNFAgg6k5hlhkjBCDQKwIRcVTbJstk4vQq8EIw+cXpsLv/dV9jJC4IQAACEChPIIuk3VgnJJZvsZszy/jnFgRdCau73X2jTNeqI8zYdpmZKq4rQ/i4mek7gYr2aOfLjcwcljWDMnFfc/c31vUTEco01vkSdt9fd/7871PQV9auMnYlEHNAAAIQGAyBtITTzoWvLfoMiwh95qqwc+XPx8FAINDJEkDUnezUM3AIQKArAoUMnTPufrOrOLbpNyJ+Mgu6tJbZtE28XAsBCEAAAqsJjKFIWhn/3IKgq6JoR8zs7TZ2zmTmsLpXtpgWdiXoLj1SZFcWrmwZJNauFJ4jQmPR+dfy/ErfLyJC2bqH0msSYZcPDAhAYBAE0h9cPrp/7e4X5oOOiEfM7AF3f3cQAyJICFQkgKhbERinQwACEKiDQG6Z1BeMwXk6ZVXZj7v7H9fBgjYgAAEIQKBbAplBeszdz3Ubyea9l7VbUA8pAsjT9q2mM5NTaFZ2rg71qWzoE2VHmoKEMndl0aDM3ZVzFBHKVnsihd1K24wLwq4ydiuJwmXHw3kQgAAE6iQQERJ0318k2mYtk4PaFdHG4l2d46ItCJQlgKhblhTnQQACEKiZQL6oXXZ3ZdUM5oiIj5mZir19dzBBEygEIAABCCwlkH7v+4dqCzQTdMtYB+RYP5giwKWmbouC1YK62J2Crgr0nNykz/T+VSaudsgoc/fqsnYy61rnanw6t3QRtPTMV9avhN2Vnr6bjINrIAABCNRFICJeyJ0Pr863mXZ32pEhQZfdB3VBp53eEUDU7d2UEBAEIDAVApkRc2RIhv35kvp5M/uToYnRU7mvGCcEIACBqgSGWiStin/ujEn6z2pBtbGdMoXs3Dva9mtmqrh+bttibDleZe1KsH0tBdtYIe5+yMy09fh1dz9d9r5I4Vtevwi7ZaFxHgQg0CqBiNDn6qPu/tICQVe2NY+moMviVKszQ2dtE0DUbZs4/UEAAhAoEEgrg5vufnkIYCJCW0efcPe/GkK8xAgBCEAAAusJpCWQnkWDefmt4p9bEHRlS6BiOaXtD9bT+/4Zc9m5EnS17VfCg7YGn6/S1qpzI0JFzSTsPpzC7jsrhN2HzEzirvpX1u5SEbjYRgq7ytiVAH69rthpBwIQgMC2BHI3wg9mYbR7di2kvY68y99dtaNh2xi4HgJ9IYCo25eZIA4IQGCSBLLKtbJoTrq7XgB7fUTEp3PVu5VK4b2GQXAQgAAERkIgX5AvVdmm3+XQq/jnzuJMb8VD7v52E7EXsnNvSzjNrb8SFrT1txGbh1wYVuau7B3kt7swGzdjk7B7LLN2S2Up53cUCbtX2Z3TxF1DmxCAQFUCueAkH13tQLjHNzx3Qc4W0gaRMFN1/JwPgXkCiLrcExCAAAQ6JpAVq31RxdaOQ7un+1z5/qy7f7FPcRELBCAAAQhsTmBoRdJSaIwqAnREaCvu41kYrdYCYAULiDuzxdkUW7VgK0F3qfft5rN275URIfG46KG7UEROL3+Ju6fd/fUy/SPslqHEORCAQFsEIkIZutpB8GaxzxR7JeieGao/fFsM6WdcBBB1xzWfjAYCEBgggXwhfCz99nq79TUiPmJme9z9OwPETMgQgAAEILCAQIp2B/r+EryJf66Gm4W/VBhNW3Gv1HkTZMawmpSgu2NrkMKp/Ggl6LZqWxAREmwl7iobWVYL9xUHyph1zqHMdFtrC5HXKGNXRVIbF6nrnCPaggAExkMgIp6TrY27f2tO0N2VVjfacXJuPCNmJBBYTwBRdz0jzoAABCDQOIHMglXlcVW17uURET9tZl/ve0ZxL+ERFAQgAIGeEsgiabvqFjzrHO4m/rkpsOpd55ks+FXbi36xEFrROikilA28v8tq6yliS7RV9q6E3Xuy2WbzEhFaTJYIfGLZOQtEEwm78l6uVRyv816hLQhAYJwEIkKFzyTqfm1+wSqLpl3r83vUOGeFUfWBAKJuH2aBGCAAAQh8L7tHBU/kW9e7LJj8IvW8u/8ZkwUBCEAAAuMh0PciaZv45xaESwmb8rg9WceMzRdCKxYdy0KiyhZThm6pYmR1xLSsjfT0lbiromry231//tzcrqxzJERLAL64KqYUsxF2m5w42oYABO4jkMkv8tH95nzRyYhQAUztlqjlcx78EBgaAUTdoc0Y8UIAAqMlkNk1x/r4pSQiPqHK2e7+1mgngIFBAAIQmCCBFP/kT3i7T8Pf1G6hIOhqoVS2Eu/UMa4V2bmzbb+33L13RUQzI1fF1GQFIeH2PruFFEWUtfvOukJyOS8SdiWWU4iojpuLNiAAgZUEIuKTWVT63eKJ+fmmnSYnQAiBqRJA1J3qzDNuCECglwSyArlelBqplL3JoNNv8efN7IvuXmuBmU3i4RoIQAACEKiHQAp0D7r72XparKeVjGtPCod3qraaBUi1VfetRb6yVdorZufOC9/5fFRhHu2y6XWWWETIV1hZucrYlbh7j99vVo3X78Vdv18p2CZjZcch7Fa5oTgXAhCoRCAiXtAF7v7KnKCrhTtZ1x2v1CAnQ2BkBBB1RzahDAcCEBg2gdxmKp+7k33JmsoXQWUQf2PYdIkeAhCAAATmXool4PWqSNqm/rmzcaU4KQFTWadb2RllLHpfulsIba4fCboX3P30EO6sQpG0Z1O4/e583BEhywqJu2+sE0tS2I0+LUQPYR6IEQIQKEcgbW0ec/eX5p5dD5rZ4bS7qbzwV653zoLAMAgg6g5jnogSAhCYEIGI0JeU3Yu2SHaBISI+m358p7ronz4hAAEIQKAZAimA6nnTi8JX2/jnilCKsCqMJrug+2wGylIsWD9IzL1PMEh/Rwm6p4ZYaT19lCXcHsvn+/yWZvnw6vc6lLW7VBzP7yy+zo+3LHvOgwAEIJCf5/p8+kEze6n4jMrFJGXpyr+cHYTcLpMngKg7+VsAABCAQB8JpEeUsn/u2R7ZdqzptfhJd/9S233THwQgAAEINEsgxT15wXb9rNE7yW7pstvsUsmsrpvuvtEi5KpCaLOZSEFBgq4EhZWFxZqdve1bzwKt8ttVYTeJt2eKrWZFeVWbf93d7xF+587TYjTC7vZTQgsQgMD3Fui0i0SF0bRj4O7neT6zHs/P306fW0wUBPpCAFG3LzNBHBCAAAQKBCJCWTIHu97SGREfTU/DV5kgCEAAAhAYF4FcuLuyre/sNlS2tVsoiK2PmNm+dZYBy2JdVghtTrzUll959UrQ7UV28zbsC+wkUisz91yKu3fHVsjqvbXIi7fQxqEU5i+6u0RiDghAAAIbEYgIZejq2fRG4TNG70b6rHp3TJ+/GwHiIggUCCDqcjtAAAIQ6CmBiHhI1aq7/OISET9nZl/pMoaeTg9hQQACEBg8AT1nuiySVhBSVSB0YyEwxWk9M9+umulbJjtXE51ZrRJ15dU7ygyxiJCwq8xdCSmvFa0nIkK2Fk9n1u7CSvNpS7E3fYY3ns/B/8NiABCAwMYEIkKe34fc/VsFQfeBFHRledObYtIbD5ILIVAjAUTdGmHSFAQgAIE6CUSEXoz0kqqiaa2/HEXEE3qBc/e/qHNctAUBCEAAAt0TyO2t2hFyoYtotvXPLbzs7zczFUZ7y92vVRlLmezcFHRVwPTgFDwcI0I8Je5qzBJ23y6wPmJmH9KCc2bt3udnWRB2lbFLAaMqNyTnQmDiBCJCOyH0GfO1mV9uPquUoXuuq+fVxKeF4fecAKJuzyeI8CAAgWkTyOwjeQy27tsXEZ8ysxOrfPSmPTuMHgIQgMBwCXRVJK1QhGwr/9wUW+XDK0H3TJWX/UJ2rmJYKTxGxJNmJn9HWS5MRqSMCBUpUtauFpjlt3uyIO4qk04Lv/Lavfv3hd9rm/Q+M5Owe3u4/0qIHAIQaItAWs/JR/dbs0KX+VktQVdWDGfbioV+IDAkAoi6Q5otYoUABCZHILOIlC1zuk3Pw8zU+ZyZfbGLLOHJTTQDhgAEINAygcyolO1Ba1YCdfnnFsRDvezLpuh0WXwZg96B7qx6vhXEBJ23tEhY2X6Hel7u2lHmrnx2Je7uLDKn6KuMussp7spz9+6R3yOU9YuwO9TJJ24ItEggIj5pZrJXOF74jH/KzG5U+YxvMWS6gkAvCCDq9mIaCAICEIDAcgJZpGSvu6uASStH+urtL/pZtdIxnUAAAhCAQCsEIkJb6a+2tWBYl91C4WVfC557ygquZa0WUrBUBrD8Y6+5+/utTEjPO0mfS2XuSuCWLcOO9UJESNjVlmkJvveI6ynsKmtXwu49om/Ph0t4EIBAiwQi4iNm5u7+SuEz/nH9P5/BLU4EXQ2SAKLuIKeNoCEAgakRSI+pS1X9AjflFBHK0tX2p9aE5E1j5ToIQAACEKhOIItxyqOwcc/2FHT1cl7LVvzMEpU9gHx0V8ZfthBaQUiYFeTRM/dUdbLjvSK9/pW1K8Fbwu5OZfq8lyTuns+s3bs2FWnzcSiF3fs8eMdLi5FBAAJlCESEsnEfd/evFT6HtVCkRbv3yrTBORCYMgFE3SnPPmOHAAQGQyCzXQ638YKZFb4/6u5/OhhABAoBCEAAAqUJpMiq6uKNFkmr0z+38LKvgmWyXZCgu9I6okp2boqTyipV2/Loxb9xyR0VEYfTb1dirTJ038u5luD7YP7dXX4Iu6X/aXIiBCZFIGuH/FAWRpPFy2yRaFaYsvFFx0kBZ7CjJICoO8ppZVAQgMAYCUSEXpRuurv86xo7IuLj8sibZeA01hENQwACEIBAJwQiQtmosvVp7HlSt39uvuyrYJkKo51090vL4FXNzs22JVRK0H2vabG7k0lvoNPcRSQhV9YKEnfP5cKw/k61AF4viPG652T5ISuGGw2EQ5MQgMCACESEPs9VGO3NWcHF3IVxNAtT1rKzY0BICBUCGxFA1N0IGxdBAAIQaJ9Afvl5JF9mG6nAndlbnzezf8NLV/tzTI8QgAAE2iCQRdJUAOxaE/3V7Z9bEAa17V8+wGdWCLq7zEw/KgJXKssrhQT5Nx5vUuhugnUf2owIzYv8duWp+5oWoM1Mwq6Ecom9smVQBt7eFHa1cNxagb4+MCIGCEDgXgIR8bH8PJ/ZuOjzQrYL+hxm4YcbBgIlCSDqlgTFaRCAAAT6QCAL26iQQCNbZvPF7BF3f6kP4yUGCEAAAhCon0BTRdKasFsoCLoSXfX8O7GISCE7N9y99MJn+sE+lEJCIyJ3/TPYvxYzM1tCrn4k7H7XzLQQrT+/X/DfRdjt3/QREQRaJZCFF2Ur981c8JHdwpN8Drc6DXQ2EgKIuiOZSIYBAQhMg0C+tKri99lZ5ek6Rx4Rn8ltUFT7rhMsbUEAAhDoEYG08zlfNpO1TOgFQVcZwKVF1ZJty37oiLu/tUTQ3Z1/r75LZeemkKCsMGWHvdPEM7XM2MZ2TkTIl1hZuxLKJezq+4SE3f2ZtXsxdx7JikFZ1wjpY7sJGA8EVhCIiNliz0vKyM26ISqWpsWfxiyBmBQIjJUAou5YZ5ZxQQACoyWQ22b31V3EJQuffNrd/2i08BgYBCAAgYkTaKJIWhP+ubNpiggV43rCzN6e35JbtRBaceojQm3K51VbffFurPnfRWZAS8yVFYbEXQnv+rN4v5X3oYTdawi7NcOnOQj0lEAu+shH99vpwa3M/Vlxyos9DZuwINBrAoi6vZ4egoMABCCwmECucl9x96t1MYqIF9WWu79cV5u0AwEIQAAC/SJQd5G0pvxzRS09WFUY7UQxg2uTQmhzgq5EBD3vjvdrdsYXTURoS7UydyXYvGNm2m0kIUdCr7J0Jexer/P7zPgoMiIIjINARPxwFlE8ns8OfRZfmPluj2OUjAIC7RJA1G2XN71BAAIQqIVAROwzs6OzarF1NBoRP2tmf7mqongd/dAGBCAAAQh0RyAzpeQ7u9W29yb9c2d0IkKC7qXizpQts3OVLSoR4cYyb97uZmbcPUfEhzJT923ZLpiZ5vZNM3s3hd2b7n5l3BQYHQSmSyAiPqLM/VnySETos1iZ+ksLX06XFiOHQHkCiLrlWXEmBCAAgV4RyGrdqu59advAIkIFaJ51969u2xbXQwACEIBAfwlkkTS9SN/cNMom7RYKgq7sESQ+73i815Cdq+zQp1MkPrXp2LlucwKZJa6sXc2txFyJ7HoffcPM9pgZwu7meLkSAr0lkBn7+ncvH93IP99ydz6LeztrBDYUAoi6Q5kp4oQABCAwRyC3LWkb48lt/QAj4pO5HUpbIzkgAAEIQGCksLRC/gAAIABJREFUBLYtklYQdPVCXrooWRWcEfGwmR10d2V1StCVL6t+tJBZuc8sxKOssHNkhVWZiWbOjYijheJpytqVb7KEXS1Sa44pltQMelqFQOsE8t/7J8zsa/q3HRF6d1HG7onWg6FDCIyQAKLuCCeVIUEAAtMhkMXNdm/jRZWZM7Je+OK24vB0yDNSCEAAAsMjkOLokU2fGU36585o5nNNL/1vSeDLbM477n5nE+JZaE2Criqrn9+kDa5phkCKO8rclWCv+dX8nJY9Qx27kJqJmlYhAIGyBPKZocJob8kyLmuCPODuytTngAAEaiCAqFsDRJqAAAQg0CWBfCk6P18VvGxMEfGcmR12978uew3nQQACEIDA8AjkIp5eqCvZ9rThnyua6Rf/jJm9l0W09NcSdCtn52Z7yghVoa7jVcc8vNkdbsTpnfzhtGKQuKsCdiqOV+k+HS4BIofAOAlExMfSN/f13CVyOD+PN1qkGyclRgWB7Qgg6m7Hj6shAAEIdE4gi94c2HRLaUT8pJn9zabXdw6AACAAAQhAoBSBTYqkteGfmwKs3ktUPOti/mycnZvtPWRmsnGQoKst/hw9JpAZfcra/WhmaEvYV7b2/ixudyu/q2DN0ON5JDQIzAjkYo12hnwzLRgezM9j/VvmgAAEaiKAqFsTSJqBAAQg0CWB9B9U4ZtKlaNz1fzj7v7HXcZP3xCAAAQg0DyBtDa4XrZIWht2CwUB4Ckl68onfpvs3BR0HzGzIykg3GieLD3URSDtMpS1+6KZfcjMtJvobLavzN3/jQzeumjTDgSaIZA2C1qk+ZqZqUilCjJrge16Mz3SKgSmSwBRd7pzz8ghAIEREcgttVoBV9G00ttUc1uUXvC/OyIcDAUCEIAABBYQyIW8C2X8aWeCrrs3nlWVNkIHzOztMrGtmtyIkHig7E4JCI3Hzo3WDIEUhf6hmanA0oXM2tV8/ra7f7WZXmkVAhDYlkAWppSP7t+kjY48zdkxsS1YrofAEgKIutwaEIAABEZCILc2hbtr6+raIz0SP29mf+Lu19ZewAkQgAAEIDBYAmWLpLXlnyuQ2dcxM1Nm7evbFuuMCGX7quiWBITSC5yDndQRBx4Ryu77T83sh81M8/qKmd00s981s69kVrfmePYjj87in/V9iHtgxPcIQ+sngYjQv9kzZnYq/+2eIru+n3NFVOMggKg7jnlkFBCAAAT0cqwXWVUMP10mOylffp9w978CHwQgAAEIjJtAimT7Vr1ct+Wfm4KunlnKzlUWlzJ0N/a9zbjVzi13lxcrxwAJzO5RM3sgBdqfMrPPyo4jt3DrnvmnZvZGFlXTu+zsR78r/nn2nnuP0JttIf4O8P4g5P4TiAhZLuw2M+0A1GfyOXdXpj0HBCDQEAFE3YbA0iwEIACBLgikF91edz+3rv+I+HRmM/ECvA4Wv4cABCAwcAJZJM2Wiadt+ecWMoFF9Gn5pW7z0p9CoMSDK+4uP16OARHI+ZOIuy+FXHkgyxZqxzojIv5dM3s2s3SVrfsNFdIrk4Wb99q80Iv4O6D7g1CHQyAinjQz/Xw9M3Qvu/vMD3s4AyFSCAyMAKLuwCaMcCEAAQisIxARj+YLz9JiBBFx0Mx+3N3/cF17/B4CEIAABIZPYFWRtIjYI/1sW/uDVZRSYJOgpkOZl3r5v+nu2qK70REREgIl6J53d2335RgAgbzfNHcLhdw195G+v+h+LSXslsGB+FuGEudAYDmBiFBhStkuvJRFKm+4+2mYQQACzRNA1G2eMT1AAAIQaJVAFig4tOrLVER8RC9F7v6dVoOjMwhAAAIQ6IRARMi7VkKYBNWdoy3/3LRHkKB7R/3n4qN2lby7KYxcnJSgK7/GtbtTNu2H6+ohMCfkqlEtPN/NyK3SS859rcJumf4Rf8tQ4pypEchdHiqM9nZaoOhznl0TU7sRGG9nBBB1O0NPxxCAAASaIxARD5mZVskvL+olIn5a26O22fLaXPS0DAEIQAACdRJIUfVoUfxswz93PjtXW+azqKeeUW8VBeYq482ssFlF9VLFQau0z7n1EKhTyJ2PqCthtwwZxN8ylDhnLAQi4gdykeZSJoxg6zaWyWUcgyCAqDuIaSJICEAAAtUIpEfdw2Z2cv6lOTOknnf3P6vWKmdDAAIQgMAQCcwXSWvDP3c+O1fc0tdXProqjHZtE5YR8aCZyWbouLtf2aQNrmmOQEHIlU+u3jWVkatF5pt195rC7l4zu1DGY7fu/rdtD/F3W4Jc3zWBiPigmR01M+262O/ux7uOif4hMDUCiLpTm3HGCwEITIZAZjL5fDZuRHwi/QffmgwMBgoBCEBgwgTSlkff+yWkqjJ5Y/65hexc9VG0elC/EgBOu/tG2bUR8UgKCBJ0l/rGT3iqOxl6m0Lu/ACHLuyWmTDE3zKUOKdtAhGh5BHZub2R/tj6XL7ddhz0B4GpE0DUnfodwPghAIHREsiXgMeysvhOhkxma33ezL7YRNbMaGEyMAhAAAIDJhARh8zsVhYou72p7cE6BJmdq/cLeSpG8fyIUIbutU2L50SEnmcqkvWOu2ssHB0SSCFX2bgqdqY5v5EeubVn5K4b5hSE3XUM8jue5mH+R17W83+3c/rcjxZg7vm7IWY/l+HEOdsTyIXCT2aGru4xCbqt/9vffiS0AIHhE0DUHf4cMgIIQAACSwnki84+dz+bX/iVJXXM3b8BNghAAAIQmAaB9Fm/mqLbPWJrHQQWWS3MCboSZHe7+0ZeixHxpLwaUzi4m/1bR+y0UZ5An4Tc+agRdivNI+JveVycuYBA7vrTzg99HkvQ3chOB7gQgMD2BBB1t2dICxCAAAR6TSC3q6pgmr54fcrMXnP3U70OmuAgAAEIQKAWAinEyYdWtge1CrqLCqEtENvUtzwXVRitUv/ZvgqiKfNXno0cLRNI/2Vl4+pHGXmyvbjex6w8hN16bw5sH+rlOZbWIuJ5M9PuD71bvIe3+VhmlnEMlQCi7lBnjrghAAEIlCQQEYfN7D8xM2191cv1P3X3vyp5OadBAAIQgMAACaQgIx9bZbju3dTHdtnQ12Xn6roU2Z5KQVfb80sfKUZL0JVlw/ulL+TErQkMScidHyzC7tbTX7kBxN/KyAZ7QUQ8MfNGN7NTdT9XBguGwCHQIQFE3Q7h0zUEIACBNghExGfM7O+a2UOZYfM37v6/ttE3fUAAAhCAQPsEUnCVoKuiNfI9VdFM2S9sfZTJzlUn6eH+jJmddPdLVTqOCMWshcgLm3rwVumPc3fmS/eLsnHFXv+vjNwb7l5JjO8DS4TdPszC/TEg/vZzXspGlQWYtePvpLx03f182Ws5DwIQaI4Aom5zbGkZAhCAQC8IRMTnzOxX5aWbhXL0Rewf9yI4goAABCAAgVoJpDin7/gqiBZZJO1mHeJcITt3p+1VgUeEBN3LM0/3soOMiANmpgxd2UWcK3sd51UnMCYhd370CLvV74e+XIH425eZ+H4c+dn/I7lQ+La7n+lflEQEgWkSQNSd5rwzaghAYEIEIkJbX//zzLzRy/K/cfffmhAChgoBCEBgEgRmgq6735oNOCLkZytxVVm7Gx2F7Nxw97WFyiLi8cwOPlGlw7QLkqArn8YLVa7l3HIE8h5RNq6ycpWRq0xceeQOLiN33YgRdtcRGvbvEX/bm7+I+IFMDqEuR3vY6QkCpQgg6pbCxEkQgAAEhk0gIh42M4m7eol7ObdUamslBwQgAAEIDJxAwT9Xoutd8Tb//tg2Ga8pAoqQipWtLXQWEbL6OeTub1fBGhHaTSIxWJXUVYCHoyYCUxJy55Eh7NZ0Ew24GcTf7SYvd1182My+g7/5diy5GgJNEEDUbYIqbUIAAhDoKYHc1qoMnWsK0d0Rdns6V4QFAQhAoAyBon/ufBZtFhs7sEkxmzKF0BYIaKqIrkI6b7n7zTLx65xceFQhTwm6O88nju0I5PxpIVc/Kpan5/0oM3LXkULYXUeI3+fnkLSR+Z9dC/5u5/S5H+1guOfvyiyC9Z18fjb/mJmpHscbfY+X+CAwRQKIulOcdcYMAQhMmkBEPGZm8sLSSx7C7qTvBgYPAQgMmcC8f+4CkXVni727Xyk7zrKF0Bb0pQXDD6Z1QulM24h4VJm9KeiWFoLLjmdK5yHkLp9thN0p/UtodqwLMn8XCb8znWWw4m9E6PnxM/pMN7NvjkGkbvbOoHUIdEMAUbcb7vQKAQhAoDMC6VkoMfdSfmFD2O1sNugYAhCAwGYEMgv3HruFBUKrxNJbZXdlbJKdO+szIiToXqxi9RARyuqVGPxOGa/ezUiN+6qCkCuOezMj90bZOR83nXtHh7A7pdnufqxDF38j4icz+/jPiz7t3ZMlAghAoEgAUZf7AQIQgMDECGRm10PufkpDR9id2A3AcCEAgUETWOafu2hQZYukFbNzNymoFhFPpufu+2XhRoQKomlR8XjZazjvewQQcje/ExB2N2fHlc0Q6KP4GxE/lB7n/3aMRRSbmUlahUA3BBB1u+FOrxCAAAQ6JZAFaZTJcxVht9OpoHMIQAACpQms8s+dbySFggfd/eyqDgrZubc32V6bnovy7X2nzEByYVGCrp5BJ8pcwzl3hVxl42pLtDJyb6RHLt74FW8QhN2KwDi9FwRKir+ygpi3fNCfS3v+RsSHzOyHzez3KVrZi6knCAisJICoyw0CAQhAYIIEIkIvhqpOfvdlPyL264sgWzYneEMwZAhAoPcE1vnnLhB15Zu+tEhaIeP3zqbWBxFxxMzkiavCaLfWQcxnjwTdS7PdIuuumfLvU3BHyG3gJkDYbQAqTfaCwJbi71Nm9itm9pvuLi9dDghAoOcEEHV7PkGEBwEIQKApApldpRdrZfvsHCns6gX/7t811T/tQgACEIDAegJV7BaKraW1zn1F0jYthDYfabYvH1354e7s+lh15PNFgu7ZddnD69oa8+9zfpSNqx8JusrEvc6Ca/2zjrBbP1NaHA6BJeLvj5vZc+7+z4YzEiKFwLQJIOpOe/4ZPQQgMGECEXFAWzjd/cKcEKCMXYTdCd8bDB0CEOgHgXzpVsatrBG0fbb0kYKVrru7PX+bQmhzzwm9Q0jQPe/u59cFFREq2CZB9/0y569rb2y/XybkpkWFtk5zNEQAYbchsDQ7OAKZ7PERM3u5SsHLwQ2UgCEwMgKIuiObUIYDAQhAoCyBfInUttkz84VxyNgtS5HzIAABCDRDoIp/7qIIskjaFdki1JWdO+snIrRF92YZC4WMQ4XUjrv7pWZoDa/VgpA7s1eQ+D7zyUXIbXFKEXZbhE1XvSQQEVo8/GjuDDjBZ3Uvp4mgILCQAKIuNwYEIACBCROIiMPpo3t5HgPC7oRvDIYOAQh0SqCqf+4SUfch2RzUlZ1bEHQfkTWAux9fBykiHjKzh1PQXWvRsK69of8eIbe/M4iw29+5IbLmCUTE02YmX3Tt1tOOisl/XjdPnR4gUA8BRN16ONIKBCAAgUESyJV5VUc/tUQUwIphkDNL0BCAwBAJbOqfu2BRbreZadFuJzN2fjfGpmwy61YirQqj3V7VTkRoJ4hiUIbuZH3ac05n2bjyyd3Jxk2fXDJyN70ZG7gOYbcBqDTZewJZ8PIJM3tNfrpm9ra73+x94AQIAQjsEEDU5UaAAAQgMHECEXEsXy6vIexO/GZg+BCAQGcEtrVbKAaenunaTqtimLUIh7l7Qz66EnQXPi9mMUTE41noS4LuSvG3M+ANdoyQ2yDchptG2G0YMM33jkBEvGBmJ3MRUKLuG1P83O7dxBAQBEoSQNQtCYrTIAABCIyVQFYwP7isGnlhuyjF08Z6EzAuCECgUwIFiwQVNttYhC20o10W8ry9WyRtmwGmHcQzZnZ2vrjmfLvpt7srM3Q3Hss28XZ1bT5PlY2rzFxlupGR29VkbNEvwu4W8Lh0UARyAU6fV++YmRYCZcOwdifGoAZJsBAYOQFE3ZFPMMODAAQgUIZAVrxVRtfCLbIp7EokkOAw2W20ZVhyDgQgAIEqBGryz9V3egmpOu6k7cFVFUmrEsuycyPiA7mj4/SKc9S/zrvl7u/V0e8Q2lgi5N5wd80Dx0AJIOwOdOIIuzSB3H3xvJm9rO/3uRj1mARePr9KY+RECHROAFG38ykgAAhAAALdE8iXlz2rMrAQdrufJyKAAATGQ6BG/1yJqfrRboodITEiHjSz89tk/c5IpzfuXnd/d4WguzcF3Svurm28oz5SyJ355M4ychFyRzbrCLsjm1CGcw+BiHjWzFQo+Uzach4ws6NmdgJRl5sFAsMhgKg7nLkiUghAAAKNEUhxQUVtzqzy0SoIu8rEoohCYzNCwxCAwJgJ1OGfm5/Hd7NzZwJuZv4eWmeTUIZveq7Ld12FcxZmnma2lzJ0z7m7xIFRHguE3J2CZ4gfo5zuu4NC2B33/E51dLnw95C7fzefJUJxxMwk7J7kc22qdwbjHiIBRN0hzhoxQwACEGiAQFa/VaaXVu2XHgi7DcCnSQhAYDIEarJbuC87dwYwIpRBqszalZ/l64BnsbWZv+JCb94UvCToSgQ4v67Nof0+WcojVz+ysph55GKtMLTJ3CJehN0t4HFp7wjkouKL6Z17RX+WiBsRD5nZ7kzw4DOudzNHQBBYTABRlzsDAhCAAAR2CESECiQ86O6n1iFB2F1HiN9DAAIQuJ9ACrq2aWXxQnZurMicPZhWDNc2nYN8HnzQzE65+8VF7eRCoATd48vO2bT/Lq9DyO2Sfn/7Rtjt79wQWTUCWcxSz5Ad7/OCqKsde/LW1a6LSRW5rEaQsyHQLwKIuv2aD6KBAAQg0CmB3I51zd3XigEIu51OFZ1DAAIDIlCHf+5MEE7BdukLd4qtWxVJiwhl6KqNhXYK+ayQACBB98qApmJhqAUhV1nOEjXIyB36pDYQP8JuA1BpslUCEXHIzPT5/kpm5+7oQRJxI+IJM9P3/wuIuq1OC51BYCsCiLpb4eNiCEAAAuMikJ6BB939bJmRIeyWocQ5EIDAlAls65+b199TCG0Vz22LpEXE4yq8Nsvimu8rIh7JYjoSdBfaMgxhvpcIuSp2JlGXAwLLFgCUCa/CgAhf3CODIxARz6e9wjkFP8vSzf+X2CsbncuIuoObWgKeMAFE3QlPPkOHAAQgsIhAvrDrZaVUIbQUHHb8BsteA3kIQAACUyCwjX/uskJoawRd+SEe3tTfNgXhI+7+1pLngwTf/ZmhK4/ZQR0p5CobV8+sWUYuQu6gZrH7YMnY7X4OiKA6gYjQ7golbrw5u3pO1H02LXcGv/uiOh2ugMBwCSDqDnfuiBwCEIBAIwTyZWVPlcrpCLuNTAWNQgACAyWwrd1C1ezcwgv6xkXSclvuk1k858Y8+ojQ7+S9/s6QsrgWCLka23Uycgf6j6snYSPs9mQiCKMUgfwcfMHMXp3tsMjn1Mx6QQuC+ow/4+5XSzXKSRCAQC8IIOr2YhoIAgIQgEB/COSXvMdytb509dsUIZTBdZOM3f7MJ5FAAALtEigIuneWFTNbFtEm2bnFtiLigHbUlvFFn7tO28lVGO2Eu1+e+53eF1QQTeN5t12am/UWERqPsnH1o+fYzCMXa4XNkHLVAgIIu9wWQyEQEc/kYtbJWcxzWbpaEHxY9guIukOZVeKEwPcIIOpyJ0AAAhCAwH0EstCOXuDveblfh6og7Go76+C25q4bH7+HAAQgsIrANv65hezc25tmwkbE4XxxL2WfU3i51wu/fBTv8VOPCGXmStBVAc33+zz7CLl9np3xxoawO965HcvIIuKomT3m7q8WxzQn6mpB8Eh6Ra8tljwWNowDAmMggKg7hllkDBCAAARqJpAv8sfc/XTVphF2qxLjfAhAYAwENvXP3Sazd55beuLKE73KLgtVPFd27z2ibRbOlKCr9io/C9qY04KQqyyzICO3Der0seDfHcXTuC16SyAiXjSzd939UmEhb0cHmi0g5oKgdjZocQ9Rt7ezSWAQuJ8Aoi53BQQgAAEILCSQ4oCysyp/uUPY5aaCAASmQmAb/9wUgoVKOyMkSm585OeuipypenmpIyIeMrND7v528YK0cVAl9FPuvlMlvS/HEiGX3SF9maCJxkHG7kQnvufDjggt2u129+Nzn/G7iot/+Z1fp2z0vb/nGAgPAqMmgKg76ullcBCAAAQ2J5BZWgc2faFH2N2cPVdCAALDILCp3cKmhdBWUZkVBCtmY605X1YN8k9/u+iDnhlbytBVZtfFPsxECrnKxlUm2SwjFyG3D5NDDHcJIOxyM/SJQC7OPWdmr8xbohWtFxRzRDxiZioiqc9VeZBzQAACAyGAqDuQiSJMCEAAAl0QyC952npbyZ9xFivCbhezRp8QgEAbBAqC7q2yWbbbFkJbI9KWLpKWArAKo0m4vVL4zD5mZo+b2fGqnup1M18g5EpwuI5fe92kaa9OAgi7ddKkrW0IRMSH0j7nTLGdfA7dtV5IUVef+7JnkKc7ou424LkWAi0TQNRtGTjdQQACEBgSgXw52ePuFzaNG2F3U3JcBwEI9JXAJv65TWTnzr2olyqSli/0EnS1YHfXWiEiVPn8wRR0K9vu1DFX6eeubFz96JC4gJBbB1zaaI1AQdi9WMXfurUA6Wj0BPLz/Ki7vz4/2Pks3RR1nzKzHfEXUXf0twcDHBkBRN2RTSjDgQAEIFAngRQhHk1fxdKFdxZ8gdydL+lsl61zgmgLAhBolcAm/rnF7Fx3v91UwBGhLNu1IlJEPJnZWCdnsUSEbBhU7EkZuhvtzNh0XAi5m5Ljuj4TQNjt8+yMO7b8TH3BzN5w96slRd1nzOzE9zRd164IDghAYCAEEHUHMlGECQEIQKArAhFxJIv4XN4mhsxs20/W1TYUuRYCEOiKwCb+uYXsXG1p3aoQ2qpxly2SlpY6+939nYKgq0I6e1PQ3Xjxrsq8FIRc+eTqfYSM3CoAOXcQBBB2BzFNowsyIuSJrmeORNp7jiXWC/oMlqirYmoqqoaoO7q7ggGNmQCi7phnl7FBAAIQqIFA+hpqC9fpbZsrCLuqrttYxtq2cXI9BCAAgSKBqnYLhYzeO21sv87P6X2riqTlAp2K4bw1+/zNl3+lZt1TGb2J2V8i5Gr3RquZwU2MjTYhsIwAwi73RpsEstDlU+7+8qJ+cwEwiouM+fzQbg2JwIi6bU4YfUGgBgKIujVApAkIQAACYycQEfJZlBC7tc8iwu7Y7xbGB4FxEZgJumUKdDVZCG0V1YjQLghtm71vq62uiwh51MpH9x2dk2NSNpdE1fuyueqawRRylY2r/mcZuQi5dQGmnUEQQNgdxDSNIsiI+IiZnVxWC2OJn66eH0fTU1fPERbaRnE3MIipEEDUncpMM04IQAACWxBIwUBbdu8W1dmiOQkM8tjVl0gydrcBybUQgEBjBKr65zZdCG2NqKsiaRJL79s2m3FJ0D2rF/2IkMgqQfeSu5+qG+ACIVcxqdgZQkHdsGlvMAQQdgczVYMNNL3RtWPj7UWDWGS9kIt+h/I7+flcHOSzerB3AYFPkQCi7hRnnTFDAAIQ2IBAejGqWnotX/YQdjeYBC6BAARaIVDFP7er7NwiiFVF0iJCVc1vSsCNiAMp6J5x97N1wczPc2Xj6mdXwSO3ludFXXHSDgS6JICw2yX9cfeduzGUpfvKMk/cRdYLKeoqS1ef25cQdcd9nzC6cRJA1B3nvDIqCEAAArUTiAit5O9y94t1NY6wWxdJ2oEABOoiUMU/t8vs3Nl4Mwb5nt+3kyIiHjWzB+SZm5/hT5vZe8u25lZhiJBbhRbnQuB7BBB2uROaIBARz5rZlVW7LxZZL+Q9+ZCZ3TIz2fdgv9DEBNEmBBokgKjbIFyahgAEIDAmAikcSCA4VWfhH4TdMd0ljAUCwyaQ1gEqIrOykGMxO3fduU0TWVYkLSKUfaWX9bfMTPYMT6q6+apiautiLQi5snCQjc51rBXWUeP3ELiXAMIud0SdBLLuxcPu/tqydpdZL6Soq+/2V7SjQ+sOZfzj64yftiAAge0IIOpux4+rIQABCEyKQIoEt9xdX/5qOwpV0fHYrY0qDUEAAmUJVPHPzQUufYe+U6wgXravus9bVCQtbRaeSUFXlgsPp6C7sJDaqpiWCLkL/XvrHhvtQWCsBBB2xzqz7Y4rn0cvZBHMyxuKulrwkx3PHUTddueP3iBQBwFE3Too0gYEIACBiRDIjDBt8z1d95ARdusmSnsQgEAZAmX9c/tgtbBoPGmrIM/cnSJpKcKqMJo+p+VxqyxdZejeV0RthQCgLFxl4+r6WUYuQm6ZG4pzIFCSAMJuSVCctpRAREiQlWXCu6swLbNeyGeGbHlOqB1EXW42CAyPAKLu8OaMiCEAAQh0SiAitJ1Xvl3adlvrUaiarkrpK7c/19oxjUEAApMkUMY/tw+F0Na8rB9TgZvZZ2ZEfCBtEfakMCtBd+3nabIoCrkSgfVZXFoMnuRNxKAhsAUBhN0t4E380rx3tICn4mhLP+NXWS+kqPusu78ZEfr8v13meTFx9AwfAr0igKjbq+kgGAhAAAL9J5BbffcvKspTR/QFYVdWDNoKxgEBCECgVgJl7Rb6mp07g5HjODb7PI6IxzKzVt/xlb11fI0grIrnysadZeQi5NZ6p9EYBNYTSLsUCWoX+d6znhdnfI9ARHxYtgnrvo+v8dPVTown3f0dRF3uLAgMkwCi7jDnjaghAAEIdEogIh4xs/NNFVNA2O10eukcAqMmkC+4ymJVRtLChaO+Z+cWRF2N44C7X4wIZexqJ4UytmTH8N6iiUyheibk6vpZsTMyckd95zO4PhNA2O3z7PQvtvwefkgZtuuiW2O9oMUEFVl7D1F3HUl+D4F+EkDU7ee8EBUEIACBXhNID8ddEhKaChRhtymytAuB6RIo45/b9+xqh8ezAAAgAElEQVTc4uzlzgll2+p4NgXdc+5+cu68WUauXuD3IuRO998AI+8vAYTd/s5NnyLL+hYvmtlr7n5tVWwlrBdUSPOwnhkRocU+LQiyS65PE04sEFhDAFGXWwQCEIAABCoTSNHjUTM72WT1d4TdylPDBRCAwBIC6/xzC9m5MZSX2lxgixR0lXUr/9wzQlDIyC0KuSp2VrsfOjcdBCBQDwGE3Xo4jrmViHjGzPRZ/v66cZYQdY9ooU/PDUTddTT5PQT6SQBRt5/zQlQQgAAEek8gIo6a2S13v9JksAi7TdKlbQiMn0AZ/9wUfAXjTpMLVXXTzs9hFUY7bGYvy5Mzi6Mp42qWkYuQWzd42oNAgwQQdhuEO/Cm8zP/cXd/pcxQVlkv5OLfg/ncu4CoW4Yo50CgfwQQdfs3J0QEAQhAYBAEcvvXUXc/3XTA2ZcECoqnNQ2b9iEwIgLr7BaGZLUwPy1Z+fyz2i5rZt/J/+pzclbsjIzcEd3LDGVaBBB2pzXfZUcbES+Y2Yky9mfrsnRT1FWNDH23vpx2PteHtLBZlhvnQWDMBBB1xzy7jA0CEIBAwwQiQkV5rrSxnRdht+HJpHkIjIxAQbBVQTRZFNw9hlIIbdmU5A6Gf2JmT5jZ/2JmX5NPbhufxSO7TRgOBHpLAGG3t1PTSWAR8XhaJbxTJoCSoq7avCBvXkTdMlQ5BwL9I4Co2785ISIIQAACgyGQXwD3u/u5NoJOYXenWvtQPC/b4EIfEIDAvQRm/rnufmuezVCzcyPimJlpIe1hM9P//5qZyWbhfyy7FZf7BAIQGBYBhN1hzVdT0eb37Q+b2Svurt0Za4911gtqICKeMrNTahNRdy1SToBALwkg6vZyWggKAhCAwHAIRIQKpqna+n3iSROjKAi72i52T/ZdE/3RJgQgMBwCq/xzh5admy/YEnFnQq7sFLSApkJo+jmkH3c/MZwZIlIIQKAqAYTdqsTGd35EPGdml8panpXJ0k1RV0XXVGDzju4zd786PnqMCALjJoCoO+75ZXQQgAAEGieQ1dd3lfH3qisYhN26SNIOBMZDYJV/7iorhr4QyJfwooirLFyJtxJyz6bv4d2FrDx/T9msrb6MkzggAIHqBBB2qzMbyxVpdXbM3V8vO6Yyom4+F59297dS4EXULQuY8yDQIwKIuj2aDEKBAAQgMEQCuc1Z24G1fau1zFmE3SHeLcQMgWYIzOwWzOwe/9xC5u6dPlq25KLYLBNX/72QAq7E3Itmpu/qseyzNb117/MMboYyrUIAAl0SQNjtkn43feez7UUze9Pdr5SNoqT1ggprPuru7yLqliXLeRDoHwFE3f7NCRFBAAIQGByBiDhqZreqfOGsY5AIu3VQpA0IDJtAvvSau98ujmT292YmQbe1BadVNFOELYq4Ol1ZuPo5IxubFKJXirmzPnKMEn3vDHsWiR4CEChDAGG3DKXxnBMRH8hn2HtlR1UmSzdF3P1mdtTd30fULUuX8yDQPwKIuv2bEyKCAAQgMDgCEfGAmR12d2WXtXog7LaKm84g0BsCy/xz+1YILRe9tJtBYq4WwIoi7uWCQKvv5aXE3MI1u8xM9jeteJr3ZvIJBAITJoCwO43Jj4jDZiZR9+UqC5MVRF35sqvY8em8Zp+7X5sGXUYJgfEQQNQdz1wyEghAAAKdEkjPryvurmI+rR4Iu63ipjMIdE5gkX9uXwqhRYS8cGcirv6rz8SdTFz9d/7lvEpm7iLw+vzDV7fzW5IAINAqAYTdVnF30llEPG9mp939fJUAylgvqL1ccNSi4DlE3SqEORcC/SKAqNuv+SAaCEAAAoMlkJXatcpf6ctnXQPObOHd88WE6mqfdiAAgX4QWOSf23V2bkQURVyJukURd2Hm07Zi7mw28NXtx31JFBBomwDCbtvE2+svIh41MxUu2yliVvYom6Wboq52j8g67SKiblnCnAeB/hFA1O3fnBARBCAAgcESyC+h57raCpzCrrYjX6+yVW2wwAkcAhMisMhuoZidO++p2ySaBQXOVNRslom7cmGrLjG3IOrqM8/bHH+TbGkbAhAoTwBhtzyroZyZ32VVHO2VqrvfKoq6Eo61w+5KLoxq10fru+2GMi/ECYG+EkDU7evMEBcEIACBARJIoUPiwqWuwkfY7Yo8/UKgOQL5orrHzG7PioLlS6i+yzZeCG1BgTP1uyPizgqcrRt93WJuQdRVLLu7WkxbN25+DwEINEsAYbdZvm23HhEfzF1nJ6v2XdZ6Qe1GxJNpCXQdUbcqac6HQH8IIOr2Zy6IBAIQgMDgCeS2aG1DPtVlpuxM2KXgw+BvKQYAAb14KhNV1io7gm4hY1di7p2mEM0VODs2J+LeLXC2rv+mxNxiv/jqrpsFfg+BcRNA2B3H/EaEnjWPuvurVUdUJUs3Rd2nzew97fJA1K1Km/Mh0B8CiLr9mQsigQAEIDAKAimE3HT3q10OCGG3S/r0DYF6CBT9c7NFCbw6as/OnStwJq/BG6sKnK0bYRti7iyG5BRNitzrxsvvIQCBbgkg7HbLf9ve85kh24Xjm+x420DUfdbd30yBVwun2vGh5x4HBCAwIAKIugOaLEKFAAQgMAQCKaYedndtTe70QNjtFD+dQ2BjAvP+uU0VQisUOJOIu79MgbN1g2pTzC2IuvjqrpsYfg+BCRBA2B3uJKcdwi53P77JKCpaL0jEfdLd30HU3YQ210CgPwQQdfszF0QCAQhAYDQEIkICyeU+rPgj7I7mtmIgEyFQtFuQ7Z+Z1ZadWyhwps8oWcWowNnMF3dlgbN1+LsQcwuiLr666yaI30NgIgQQdoc30RFx0MyeNbOXNyl6OXv+lN2tkd+NH3b39xB1h3e/EDEEigQQdbkfIAABCECgdgKzFwp330okqSswhN26SNIOBJolUMjIvW1m+p4qQXdj79xCgbOZiKs2d0TcLBBzc9sRdSnmFmPPscp3WEI4BwQgMGECCLvDmvyI+JCZnXd3PZ8qHxtYL0hEPuTuO8XY8vmhQsdbPxMrB88FEIDAVgQQdbfCx8UQgAAEILCMQEQ8mqKJxJnOj/TL1BfWa50HQwAQgMB9BAr+uSp+pu+oG3nEpq/3TMRV0ZmiiHupLvR9EXNn48FXt66ZpR0IjIMAwu4w5jFtgI64+xubRlzFeiFF3CNmtmcmIiPqbkqe6yDQPQFE3e7ngAggAAEIjJJARBzWwDYp9tAUEITdpsjSLgQ2J1D0z027BX0/LV0ILf9dz0Rc/VeZRjuZuPpv3ZmrfRNzC6Iuvrqb34ZcCYFREkDY7fe0ppiq4mivb1pguKr1Qoq6D+Zz9kL+ec/3vrKTqdvvO4boIHA/AURd7goIQAACEGiEQGaNya9rZ2tXX44UgPTN9XpfYiIOCEyVQME/d2YZUMpqIX275YkrEffAnIjbSDZ+X8Xc4r0TEXt5KZ/qvybGDYHFBBB2+3tnRMTTZnbL3U9sGmVV64UUcR8xs2vufjn/vDd3x9zaNA6ugwAEuiGAqNsNd3qFAAQgMAkCEaGtzzc2zT5oChLCblNkaRcC5Qnkwo+ySyXo6mdpdm4WkZmJuBJyZaNQS4GzdREPQcydjQFf3XWzye8hME0CCLv9m/eIkAXCk+7+8jbRVbVeSBH3cTO7MLMk04Igou42s8C1EOiOAKJud+zpGQIQgMDoCWSBssPurq3QvToQdns1HQQzMQJzgu592bmzTP/MxJWIK/G31gJn65APScwtiLq7N/UiXseD30MAAsMmgLDbr/mLiBfM7H1337FA2OTYxHohRd2nzOzUbGcHou4m9LkGAv0ggKjbj3kgCghAAAKjJZAFIC65+42+DRJht28zQjxjJ5AvoDvefWamIop3s3MLBc4k4srvr5ECZ+sYD1HMLYi64rrb3dlCu26i+T0EJkgAYbcfkx4RypR9wN3f3iaiTawXUtR9xsyOu7sKkxqi7jazwLUQ6JYAom63/OkdAhCAwOgJzF4g3P9/9t7t544zS+9bS6RIimdSokTq1OpWq0/qk8fjcTwxDNhGkACxDSMIcpMEgYFcBAiCIEhu8h8Euch1AuQmCILEBgIEE8cD2xknwcSGJ7Bn+iCpW6LUOosSz+czuYLn0yp2cXN/366961z12wAhkV/V+673t2rvr/ZT632WXxniYhF2h5gVYpoigfTP3drimc3M9pQqcWWtUG5wdqn4stkVizGLuWVG+Op2dcUwDwTGSQBht9+8RcQ+M/uWmZ2u64G+ofWCdr68WBaUc2fdA3fXw1ZeEIDAiAgg6o4oWYQKAQhAYKwEIuJEdqEf5M0iwu5YryziHjqBiPi+maki6YK+wJqZPAQPm5lE3HKDM4m4t7peT1HllJXD4e5Fw7auQ2lsvvTVrdRwrrFJGQgCEBgVAYTd/tIVEa+a2Q131+/FWq8NRV09XH3O3c8UkyPq1koDJ0OgVwKIur3iZ3IIQAAC8yAQEQe1UndXc6NBvhB2B5kWghoxgYjQ9s7/OMVbVSb9YzP7MG0VJOJe7mt5UxRzS1/OVYXlVFz1dXUxLwTGQQBht/s8RYSshY65u34X1nrVsF7Q7+PD7n4WUbdWCjgZAoMggKg7iDQQBAQgAIFpE8imR7qJPT/kleaWOFXr3RlynMQGgaETyC+b/4qZ/btmpqogNYL5H9z9rT5jn7KYW/pyjq9unxcZc0NgRAQQdrtLVloQvWFmn7n7jbozb1Klqzkj4oCZ7StXCmdhw72ubY/qMuB8CEDg6yYVvCAAAQhAAAKtE4iII2Z2t48t1ussLoVdbV0eXGO3ddbBsRDoi0BE7E/LBdkr/A0z099VlfvfN/FFdpN1zUHMLXPJpjf3p2AnsUm+OQcCEKhOAGG3Oqs6R0bEKZ1ftj2oOd5Tm4iw2ZRU5z7aLYOoWycTnAuBfgkg6vbLn9khAAEIzIZA+nUdcHd1tB/0C2F30OkhuIESyIp8+Wdre+lXeq+nmPqsPHX7EBhLzc9EbRKeuVXSn7nQerc6m/OCAAQgsBMBhN12r4+sjpUlkZqj1f5c3tR6YesXYcQxM9NDv2vFqhF1280/o0OgTQKIum3SZWwIQAACEHiMQESoOdL1MVTBIuxy8UKgGoEUEOWbLfH2tpmdq9vRu9rM2x81VzG39AUdX926FxHnQ2BmBBB220t4RHwrGwY34iW/qfVCirp6+Kp78UfNSfOe904fD1/bo87IEJgHAUTdeeSZVUIAAhAYBIH8wvC0u8tfc/AvhN3Bp4gAeySQYq78clX1I4uFs+XKnz5Cm7uYWxJ1dY+/u29xvY9rgDkhAIHNCSDsbs5uuzMj4jn9jnT3T5oavaaoezIF5kc2Y4i6TWWGcSDQPQFE3e6ZMyMEIACB2RJIwUU3txfH0pkdYXe2lysL34ZAirm7zEzNVlR9ry2cqs6NvqAh5j5JPiJ2m9mDPvPS1/XAvBCAwOYEEHY3Z7d4ZlqPfdvMPmiqCW8d6wXFFxEvmdmX5ftwRN3mcs5IEOiaAKJu18SZDwIQgMDMCUSEtmnL67F259+uUCLsdkWaeYZMIMVcbeuXWKjqXP33vLvf7Cvukpi7JSgjYP42E/jq9nVVMi8Exk8AYbeZHEaEfHRla3CumRG3RNmNGqQV80fEq4tVw8r30BsZN8WPcSAwNQKIulPLKOuBAAQgMHACWT121N3PDzzUR+GlcLTXzB6OwQ94LFyJcxwESmKuhNPD6Z2ravsLfa0AMXc1eX3xNzN9+b+/+miOgAAEIPA4gRR2de9ztYnmXnPjGxH6fXnC3T9ocu11RN38fX7S3T8vx4So22SGGAsC3RJA1O2WN7NBAAIQgMDXW7+OZOWCmiqN4pUi0r7czvzIh2wUwRMkBDYgsCDmyjtXjdAk7Ko6984GQ9Y+BTF3PYQRIQ/ze+udxdEQgAAEviaAsLv5lRARb6TNgSyKGnk1YL0gkf6Yu39ZDghRt5H0MAgEeiGAqNsLdiaFAAQgMG8CEaGbSjWNuDQmEgi7Y8oWsW5KICs85ZkrAfdBirlH0zf3yqbj1jkPMXczevjqbsaNsyAAgd8SQNhd/2qIiBeyWeVjFbHrj/T4GXWqdFOkV1NT3X8/2i1X7EZz99EUWtTlyPkQmBIBRN0pZZO1QAACEBgRgYjYarA0tiqykrB7f2yxj+jyINQeCCwRc/Xl74SZ6YueqnM738ZfFnPxy13/oshqa3kNS5znBQEIQGAjAgi71bElq9fM7HTTvzcbEHUPpdj8qKgCUbd6bjkSAkMkgKg7xKwQEwQgAIEZEIgICUa73f3q2JaLsDu2jBHvTgQWxNyH6jdmZs+pmierc693TRAxtxniyXFX08JCM9ExCgQgMCYCCLvVshUREnTlQ3yx2hnVjqprvaBZIkK7btQf4tG9N6JuNf4cBYGhEkDUHWpmiAsCEIDAxAnkTaSEowtjbMCBsDvxC3QGy1sUc/U+LBq76AtpVufKgqGzF2Ju86jx1W2eKSNCYK4EEHZ3znzuQjvs7h81fY3k7+yos2slIuSNf9vdbxTxIeo2nSnGg0C3BBB1u+XNbBCAAAQgUCIQEdoGpoqBRzeXYwKEsDumbBFr6QvcU2ZWeObq/Scxd09W5+rfZbVwq0tiiLnt0U4LBgkBqsLmBQEIQKAWAYTd5fjSw/zbZvZxG79D61ovKOqIeD6riB/556ZYrKaavTRArXUxcjIEILC1vY4XBCAAAQhAoBcCeQN8tNywoZdAakyKsFsDHqd2SqBUmat5HxQiX1YWqWpeYm6j20VXLRAxdxWh+j/PvDu+uvVZMgIEIPA1AYTdJ6+EiHgxf7d+1fR10oT1QubtVP6uv1fEiKjbdLYYDwLdEkDU7ZY3s0EAAhCAwAKB9PfSVrDRdt3NG+K9ZkbzNK7wwRHYQcx9Jqtz1URLgu7droJHzO2K9Jb4ovt9fHW7Q85MEJgFAYTd36Y5Ig6amQTT9+vYI2x34TRhvZCi7itm9nl55wai7izerixywgQQdSecXJYGAQhAYAwEIkJi6H53f9SJdwxxL8aIsDvGrE075u3E3Pxid8LMDqeYe6UrEoi5XZF+fJ7cFaHq7E49kvtZLbNCAAJdEUDY/Zp0RLze5u/ThqwXZL30ort/Vr4+0qJHD/46e7Db1fXJPBCYAwFE3TlkmTVCAAIQGDiBbNygTsGPtoMNPOSl4aWIts/M7o19LWPkT8yPvlzqi5v+6D7vkc1CfvFUNZGsFuSZq+pcVem2/kLMbR3xjhPgq9svf2aHwJQJzF3YjQg9JN3n7p+2kecGrRee1u9/dz+DqNtGphgTAv0QQNTthzuzQgACEIBAiUBE7Dez3e5+dexgSsLuXXe/P/b1EP94COS1t52YuzvFXD10ONdVc0LE3GFcP/jqDiMPRAGBqRKYq7Cbu83UHO10W5WuDVov6Pf/YXc/i6g71Xci65ojAUTdOWadNUMAAhAYGIEUflTpoMrB0XdoR9gd2AU28XB2EnO19Ig4YmZ6f13uqikhYu7wLrqIUHfzUe+GGB5VIoIABAoCcxR2I0Ietbfa/N3ahPVC3gscyIriCwuirh76qpkmvx94O0NghAQQdUeYNEKGAAQgMEUCEXHIzB52VUHYNkOE3bYJM37RAGuZzUJ+gZNftawWVL2r6tzWmxEi5g73usRXd7i5ITIITIXAnITdbPR73N1/01b+mrJeyHsC+eg/5e6XEXXbyhjjQqB7Aoi63TNnRghAAAIQWEIgBYcj7v5YBcGYYSHsjjl7w419QczVg5AnfHEj4riZPZvV7603IUTMHe71UkSGr+7wc0SEEJgCgTkIu3l/J9uFz9ssRmhY1NV9gazBriPqTuGdxhog8DUBRF2uBAhAAAIQGAyBrHq43UVFYVeLRtjtivT056ko5sqfWtW52kYpO5NWt1Mi5o7nuiuuH7y+x5MzIoXAWAlMXdiNiJNpWfBY07Gm89WU9YLiyoZu191djVIfvWTNox/zu6Hp7DEeBLohgKjbDWdmgQAEIACBCgSy4cQzi1vDKpw66EMQdgednsEHV1HM1T2dfHMPppjbatNBxNzBXzZLA8RXd5x5I2oIjJHAVIXdbO4rL933l+2UaSpXTVbppqgrIfriYkM3RN2mMsY4EOiHAKJuP9yZFQIQgAAEtiEQEdoyfrXtCsOuE5Bbn+Vxqq1v97uen/nGR6Ak5soT98F2Xx7Tj1rVuTfabjaImDu+66gccdrcyLJj9A0px50JoofAPAhMUdiNiG9m49FWrY1aEHVfMrMvF+8lEHXn8V5kldMlgKg73dyyMghAAAKjJJAVELvc/dooF7BD0Cns7jOzOwi7U8tuc+tZQ8xVx2pV5+7JRmg3m4vi8ZEQc9si2+24uWtAXc6f8GHuNhJmgwAE5kJgSsJuFh4cdPeP285fk9YLijUiXnX3TxbjjgjdQ2z74LjtdTI+BCBQjwCibj1+nA0BCEAAAg0TSNFBVYfyA51cNRnCbsMXzISGqyrm5pezoynoaitla80FEXMndIF9/aVe9/56aMZugWmlltVAYNAEpiDsZkWrmqN92HbvhxaqdPUQ+AV3/xxRd9BvFYKDwNoEEHXXRsYJEIAABCDQNoHcTq6qgdYqD9tew07jl4RdNYWjYq7PZAxg7vzyJouFXauqZSJCld566KHXOXe/08YSEHPboDqMMVOYuO/uMYyIiAICEJgDgbELuxEh+4J77n627Xy1IOrK/uuou3+FqNt29hgfAt0SQNTtljezQQACEIBABQIpOhxuswKxQhitHoKw2yreUQy+jpirBeW2z2NZxX65jUUi5rZBdVhj5mePOp1PbifEsEgTDQQgsERAfMbMJDCqd8JoPoMi4rCZPe/u73eR1RasF/ab2X53P4+o20UGmQMC3RFA1O2ONTNBAAIQgMAaBCJC28tvtVWJuEYorR2KsNsa2kEPvCjmmpkaV21bNRkRB7I6V1W5siVpfOs8Yu6gL5lGg8NXt1GcDAYBCKxJYIwVuxEh24Wvuuj30HSVrtKTO+B2u/sTzd0iQiK7KpBHI7KveclxOAQmTQBRd9LpZXEQgAAExksgt5nvc/dWKhKHQgZhdyiZ6CaOzPeWzUIFMVeWDGqEpgobibmNNg8svjiame4HVbnJdvxuLoNeZ8FXt1f8TA4BCHwtMo6mYjcinjezp5f50baRzJZEXRVK6AHy1cWYEXXbyCJjQqA7Aoi63bFmJghAAAIQWJNAbje/0kZl4pqhtHo4wm6reAcx+DpirgLOrZ7yzpWQK0G3McEVMXcQl0SvQUSEmubIt7yx66rXBTE5BCAwOgJjEHazwOCbZva+u9/rAnLT1gt5T/GsmamPww1E3S6yyBwQ6I4Aom53rJkJAhCAAATWJJDbzp9qukJxzTA6OTxFFm2Bo3laJ8S7maQk5mpb40oRLf2kVZ0r0U1ibmPNAhFzu8n5GGbBV3cMWSJGCEyfwNCF3Yj4hpld76rHQxtVuinqqtpYPsa3l4i6asB6h4d803+/scJpEkDUnWZeWRUEIACBSRBI70dVK0rcmrzXF8LuJC7brUWsK+bmOWqCJkFX1/vFpmgg5jZFcjrj5GerHpg17s88HUqsBAIQ6ILAUIXdiNDv5KPu/mEXHPI+YEufaVpgjYgXzezcsmrjrEZG1O0qycwDgYYJIOo2DJThIAABCECgWQK5Df1+kxWLzUbY7Ggp7O7Jqgn5rvIaEYENxVx5C+rhhR5c6EvX3SaWXGp+tvVdsekviU3EyBj9EVBVeFfbiftbJTNDAAJjIDA0YTd/l6s52qdd3n+2Yb2QYvErZvbZsvsARN0xvEOIEQLbE0DU5eqAAAQgAIFBE8jt6Ie72vo2BBglYVdWDJOvUB4C87ox5BdANTaTR+lKm4VivoiQmHskq3Ov1I0jv7zp/q64x0PMbQLqBMfAV3eCSWVJEBgxgSEJuxFxKh+GftkV0hatF3Rv8qK7f7ZsLeLu7re6WifzQAACzRJA1G2WJ6NBAAIQgEALBHIL3E13v9PC8IMcEmF3kGl5IqgaYu7BrM6Vv52qc2tXZVOZO45rZihR5rWrbb61r72hrIk4IACBcRMYgrCb/RxeMrPTXe5waVHUfVr3G+5+BlF33O8PoofAMgKIulwXEIAABCAweAK5NWyfu18efLANBoiw2yDMhoeqIebuSt9cNSaRd+71uqEh5tYlOM/z87rZha/uPPPPqiEwVAJ9C7sR8S0zu+Dujeyeqcq5ResF3W9ox9tZRN2q2eA4CIyHAKLueHJFpBCAAARmTSC3qV+emwCBsDusyz4bTEmYXctmQauICNksyG7hirufr7uykpirWBpvrFI3Ps4fPgF8dYefIyKEwBwJ9CXs5r2m7Ag+7ZJ7W1W6ee9xwMxUGHFhcU057153164hXhCAwAgJIOqOMGmEDAEIQGCOBHI7nLq1X5vb+hF2+894TTFXje9OmJl87VSdW8u7DjG3/+thKhFkxbl8l/HunkpSWQcEJkKga2E3IvS7+g0ze79ru6+WRV09UNaD3ycqjxF1J/JmYRmzJoCoO+v0s3gIQAAC4yGQotqzKYptVSbO6YWw20+2F8Tch+uKXxFxPKtz5Zt7qc4qEHPr0OPcZQTy+nZ8dbk+IACBIRLoUtiNiFfMTA1qz3XNoi3rBa0j70PuLrN7QtTtOtPMB4HmCSDqNs+UESEAAQhAoCUCEXHYzO67+82Wphj0sNoqbWb6oy8dVNa1mK0GxNz9Kebez0Zo9zYNFzF3U3Kct4oAvrqrCPFzCECgbwJdCLuFPZK7f9D1etus0k1RVzuFri/bJZT3Ok93XZncNWPmg8CUCSDqTjm7rA0CEIDAxAikqHnI3S9ObGmVl5MMdpvZHYTdytgqH1gSc3XOg3UZ55cz+eYeyqryq5UnXziwLOZ22YF703g5b5wEcheArvXZ7YAYZ8aIGgLzI9CmsJu/a79tZswAEBQAACAASURBVGeaaF66bnY6EHVPmtlFd7+7GBui7rrZ4ngIDI8Aou7wckJEEIAABCCwA4GIOGZmN+dcVYCw2/xbpK6Yq4giQkKuBF1VkstuYaNqasTc5vPLiNsTwFeXqwMCEBgDgbaE3Yh4wcx2ufsXfXBo03oh701eMrMvl9nsIOr2kXHmhECzBBB1m+XJaBCAAAQg0DKBiNhnZurU+0TDh5anHtTwJWFXVgxU2G2YnYbEXFVOS8zdm9W5NzYJBzF3E2qcU5cAvrp1CXI+BCDQFYGmhd0c7xtmdroPb/Hi9/6mD4FXcc/xX3H3T5Ydmw/1JGg/UcW7amx+DgEIDIMAou4w8kAUEIAABCCwBoGIkIB22d3lVzrbF8Lu5qlPIespNYTexGahmDkijqage8ndL2wSEWLuJtQ4pykCef3tdveNfZ+bioVxIAABCKwi0KSwGxGvmdmVuo1MV8W83c87sF7QQ+fnt6tCRtTdNHOcB4HhEEDUHU4uiAQCEIAABCoSiIgDZvaUu1+reMpkD0PYXS+1DYq5qspV8xG9zrv77fUi2bJr0H2Y/gTV1uvS4/gmCeCr2yRNxoIABNomUBJ2r21aYRsRx+V/7+4ftx3vDqKu7mU3smqqEnNE6F7lqLt/tex4RN0qFDkGAsMmgKg77PwQHQQgAAEILCGQN6G6GZeYNnvrAYTd1W+TpsRczRQRz5qZrj/55l5ePfvjRyDmrkuM49smgK9u24QZHwIQaJpAHWE3H2S9YWYfufutpmOrMl7b1gt5v7LfzPa7+3lE3SpZ4RgIjI8Aou74ckbEEIAABCDwtbB22Mzuu7uaUs3+hbC7/BLIL0276toslL4cqTpX3nMSdNey/0DMnf3bdLAAivfJutf0YBdEYBCAwCwIbCrsRoSah+kecmkFaxfw2rZeyPsWNXCVvc6lbURd2TM49jtdZJw5INAOAUTddrgyKgQgAAEItEwgIvaY2UF3v9jyVKMZPplIwJx987SGxVx578rHWbYfqg5fy/YDMXc0b6FZB6oHQ3yxn/UlwOIhMEoC6wq7ESGh86S7n+5zwdpB1Kb1Qoq68v1/6O5XEXX7zDZzQ6A9Aoi67bFlZAhAAAIQaJlARBwzs5vufqflqUYz/NyF3QUxV19kHtRJXlaES9C9ntW5le0+EHPrkOfcrgngq9s1ceaDAASaIrCOsBsRr+fv86VCZ1MxrRqnI1FXdlF60H8DUXdVRvg5BMZJAFF3nHkjaghAAAIQ+NqC4Rkz2+PuVwDyWwIp7Kq69M5cPIdbEHOfzupc/VfVuZVtPhBzeTeOkUD6Tmsbbq0HIWNcOzFDAALjJ1BF2I0IWSjtdffP+lxxF9YLWl9EvGBmV7Zr5prWXWrWupadVJ/smBsCEHicAKIuVwQEIAABCIyaQESoivIyN6SPp7EQdre7kR910kvBNy3m5pcgVYDrurqwjr0HYu5Urqp5rgNf3XnmnVVDYEoEdhJ2I2KvmalK93TfVjNdVOnm/cyLZnZ2u3tkRN0pXf2sZa4EEHXnmnnWDQEIQGAiBCLioJbi7toez+txwVO+w/Jsuz01MCUxVxXJD5qoLoyIfWamKp6HWZ1bydYDMXdqV9d815Nf8NU8qLLNyHxpsXIIQGCIBLYTdiPiVTO74e4X+o67Q1H3FTP7bLvPdETdvq8E5odAfQKIuvUZMgIEIAABCPRIICLUGOx4inAIEQu5mFrFbhtirpBlxbcaipyraueBmNvjG5+pWyGQn6faiqsHG7wgAAEIjJLAorAbEfr9fszdP+x7QR1aL+ih94s7WU3kPWIjD8b75sr8EJgrAUTduWaedUMAAhCYEIGIOGJmd9391oSW1dhSpiDstijmHsjqXFUzyzt3pa8cYm5jlyYDDYwAvroDSwjhQAACGxNIYfffzt/xu83sf3L3zzcesKETO6zS3eoN4O5ntgsdUbehpDIMBHokgKjbI3ymhgAEIACBZgjkTenBdfxPm5l5PKOMVdhNAVXVJqrIbqyaJCsS5ZurZnsSc1fadyDmjud6J9LNCOCruxk3zoIABIZHICJ+bGb/jpmpSle6xx+4+z/sO9IORV1ZSh1297OIun1nnfkh0B4BRN322DIyBCAAAQh0SCAiZMFw3d3vdjjtqKYak7DblpirhGVltwTdq+5+blUSEXNXEeLnUyIQEapo0wMU7GymlFjWAoGZEYiIP29mf8PMfpqi7v/s7n+3TwxdWS/kvY56TuzZqeAhm8fdw3Knz6uCuSFQjwCibj1+nA0BCEAAAgMhkNvsdPN6ZSAhDTKMvIH3oTZPWxRz1bSsKXEpRW2Juar6VXXujnYdiLmDvIQJqmUC+Oq2DJjhIQCBTgikj+7fMbM3zEw2XX9sZn/X3S91EsCSSbqq0k1RV2tWI+Ft74sRdfu6EpgXAs0RQNRtjiUjQQACEIBAzwSy2dUld3/QcyiDnj5v4nWjf2dIgaaYtGWz0KSYm19uVMktQVdi7sWd1o2YO6Srgli6JpC+uk9V8ZfuOjbmgwAEILAOgfx9/lfMTF66r5iZdiL8rMounXXmqXpsx6Ku7nvUb2JbeylE3aqZ4zgIDJcAou5wc0NkEIAABCCwJoGI0FYziZUr/VHXHHpyhw9J2G1ZzJVn7gkzUwM0Cbrb2nMg5k7uMmdBGxKIiKfd/d6Gp3MaBCAAgcEQiIgfmtknZnYs/XV1T/CWu3/ZZZBdWi9oXRGhdcqWbNtdSREh3907Te2I6pInc0EAAl8TQNTlSoAABCAAgckQSHHweF8VGGMD2bewWxJzHzbt4ZlfnlSZe9jMzrn71e3yg5g7tiuXeNsmgK9u24QZHwIQ6IpASdS9YWY/MDPZEbxuZqfd/bMO49AOCN3vdPKKiJNmdnHFw2xE3U6ywSQQaI8Aom57bBkZAhCAAAR6IJBNsLTdbEe/1B5CG+SUfQi7bYq5gpwV26pQuZnVuU/YcRQVM/mAO6hSGeTlSVA9Ecj3qHY9YGXTUw6YFgIQaIZAirofm5lE3aNm9oKZScxVA7VP3F0/a/3VpfVC3gu9ZGZf7vQ5TqVu62lnAgi0TgBRt3XETAABCEAAAl0SyGZYB1f5pnYZ09Dn6krY7UDMlVeeqnNVeaLqXH2Be+yFmDv0q5H4hkAg3ye78NUdQjaIAQIQqENgQdQNM3tNlgNmdjmF3a/c/YM6c6w6twfrBek8L7v7pzvFhqi7KnP8HALDJ4CoO/wcESEEIAABCKxJICLUHEI+Ytv6p6455OQPb1PYTTH3KRXRNm2zUCQmu1xL0L3s7ucRcyd/ybLAlgngq9syYIaHAAQ6IVASdYt+C0+b2Ztm9m767atiV/cO77UVUDag7GxXUFroPO/uX6wQdZ9hZ1tbWWdcCHRDAFG3G87MAgEIQAACHRKICDXH2uPu8k3jVZFA08JuR2Lu3qzO1T2NGqHdLi+XytyKyecwCCwQSFHgYZcekCQBAhCAQNMEClHX3a8VFggR8byZHXH303mvImH3lru/0/T8Gq8H6wXdGx11968QddvIKGNCYDgEEHWHkwsigQAEIACBhgiUmmSpQQSekGtwza14qibR1sSNXl2Iufkl6VkzU1W2xNxLS8Tc4j6ns+qYjYBxEgQGSCAry5zP0AEmh5AgAIHKBCLiR2b2UVnUzXuIN9Q0zd3P5t9/YmZ6kPXLyoNXOLBr64Vcy34z279s59LCvRKVuhVyyCEQGDIBRN0hZ4fYIAABCEBgYwLZLEuNfortdhuPNbcTNxV2UwTa1abNQunLiqwW7qWgq/9uvfLLE2Lu3C5a1ts4AXx1G0fKgBCAQA8EUtT9UPeDZYE1IiR8ftfM3i7surKqV/YMP2uqgWrX1gt5L3TIzHYvPvBeEHR1r7R3cYdTDyliSghAoAYBRN0a8DgVAhCAAASGSyC3Dmvr2RP+qsONejiRpbCripWVvsQLYm5r27Xzy9gJMzuYjdCuIeYO55ohkukRyM/RB02JG9MjxIogAIGhE1gi6moHwsMUP0+ZmapVf1O6n/he3mdI2L1fd31dWy/kuo5m1fHV7eLPeypE3boJ5nwI9EwAUbfnBDA9BCAAAQi0RyAijpjZXZpAbMZ4lbDblZibX1BUdSJBV5XXslsovpDpXobK3M1SzFkQ2JFAWqnIvmTr/cYLAhCAwNgIlEXdvJ94qvyZFhHfN7Ov3P1iSdiVNYMsniTsPubVv876+7BeyDVqN5M8gm8g6q6TMY6FwPgIIOqOL2dEDAEIQAACFQlk4y95ij3mt1rxdA772s5gX1Z7PKrY7VjM1TZIfTnZk9W5N/MLSyHmhv5OJSGXKwSaJ4CvbvNMGRECEOiWwBJRd0sDKe4bIkIPjV8zs3fKHuIR8U0zezGF3W3F0Z1W04f1Qt4jvWBml3fqj5CxPV2nh0K3mWQ2CEBgGQFEXa4LCEAAAhCYNIGIUCOt61VsBCYNosbiCmHXzLQNUZ65emlLdqvVexGh7YOqzlXDuwuIuTWSyKkQ2IBAVpnJl/GRb/UGw3AKBCAAgd4IrBJ1897ila91Xv+kHGhEvGpmEndVsXtl3UX0Yb2Q65EYfXYn+whE3XWzyfEQGCYBRN1h5oWoIAABCECgIQLZCEOixLa+Yg1NNdlh8sb/gIRcM7vdgZir6mBV56oKV1YLd0oN0KjMneyVxsKGSABf3SFmhZggAIGqBBZF3RQ9Fy0YnjKzN83s48X7xYiQQCqfXQm7jywaVs3fl/VCSaT+bKddTIi6qzLIzyEwDgKIuuPIE1FCAAIQgMCGBPKmWgKhqj0lSvKqSKBks6AzVJUrK4RKzdMqTvHEYRGhXKlCV2LuZcTcTUlyHgSaIYCvbjMcGQUCEOiHwDai7mMWDCmEHjOzU+7+zmKkESE7g5+ksHu2ykr6EnXz3u1Fd/9spzjzs30XO9mqZJNjIDBcAoi6w80NkUEAAhCAQEMEIuKgqj53ahjR0FSTGCa/EKhqRfcJj2wWik7JbQi7EaFKYAm6dyToZlWw5qcydxJXFYsYK4F83+uLf+0u8GNlQNwQgMB4CVQVdVPYldXCHXf/Yomwq8ZpP03v3TOriPRovaAeBM+6+44xIuquyiA/h8A4CCDqjiNPRAkBCEAAAjUI5Pbho+4usZDXNgS2E3PLh6fAI3sEib2PmqdtCjXnlG/ufjVCMzM1I9kSc2l+tilVzoNAswQiQs108NVtFiujQQACHRBYJuqmgPuYBUP+m3YkyYbh9LJCgPT6V8Xub9z90+3C76tKN9fwjJkdcvcdK4oRdTu4+JgCAh0QQNTtADJTQAACEIBA/wQi4khWX9zuP5phRVBFzN1G2L1fR+iJiMPZCE1+x1uN0BBzh3VtEA0EUiTYnQ9ytirneUEAAhAYC4GdRN1l9xwRoQfNx9z9vWVrzN1fqtiVZ+1H2xzzhL1DV7wyvj2r/H+z4EHN4Xhg11VymAcCLRBA1G0BKkNCAAIQgMDwCETEXlWDuvul4UXXT0TFtupFm4Uq0ZQqdtcWdiNCWwNltSChSNXTEtqpzK0CnmMg0AOBfPCjL//4kvfAnykhAIHNCewg6m4rvEbEt83s6nbVrhGhalhV7Mr///3F6PqyXlAcWcRg7n5lJ2qIuptfU5wJgSERQNQdUjaIBQIQgAAEWiUQEcfN7NrcqxLqiLnlBG0i7EaEGpGoCkaVuRLYEXNbveoZHAL1CeCrW58hI0AAAv0Q2E7UTQH0CQuG/HeJtt83s7fdXV7/T7xkS5MeuxJ/3y0O6NN6IWPXve5dd7+OqNvPNcesEOiSAKJul7SZCwIQgAAEeiUQEfJt3e3u2u4/u9eCmPuwiaq7qsJuVrWoOvdhCrpqRMJW7tldhSx4rARSwFBlPu/bsSaRuCEwQwIR8eP0wH1C5NypojYiTpnZM+7+m+2w5S4GVexKRH07RdXerBdyfj04v+7utxB1Z3jBs+TZEUDUnV3KWTAEIACB+RJIAVLC4gV3l7g4i1cbYm4Z3CphN/3p5Gms6tzLiEKzuOxY5MQIZFMdVdbP5rNzYilkORCYJYEUdT/YpvHZjgJsRHxPTVzdvfD9X8ow55DlwS/6tF5IUfekmV1c1cw2H9TpM/3+LC8MFg2BiRBA1J1IIlkGBCAAAQhUIxARh1QtuuzmvtoI4zmqbTF3O2HXzL6bFbmfpNWCPHP1pYgvDuO5fIgUAo8RwFeXCwICEBgjgQqirvzClz6synvGb6YNw46e4hHxA1X2mtnPmtgJtSnriHjZzM6sigFRd1PCnAeBYRFA1B1WPogGAhCAAARaJpCNIY66uxp0TfJVEnOfyo71nTQ3StHnb5nZXzQzec39CzP7P9z92iRBsygIzIgAvrozSjZLhcCECOwk6mqZqyprUyTd5e4fr8KSlb2HU9i9u+r4pn+en9Mvu/unq8ZG1F1FiJ9DYBwEEHXHkSeihAAEIACBBglExFEzu+3uqiCdzKsvMTe/FMle4Vkz+/fM7HUzO2tmf+zufzAZwCwEAjMnkA/FHmChMvMLgeVDYEQEKoi6qywY9PM3zexTd7+y09Lz4bYqe59PYXdHX9umMeZn9PPu/sWqsSNiT5cP/lfFw88hAIHNCCDqbsaNsyAAAQhAYMQEImKvme1390sjXsaj0PsQc/OLi0RceRTrv7JWkOecvNz+spqGmNn/7u7vTYExa4AABLYq2napsA1fXa4GCEBgLATqirpaZxYDvOju72y37rwXk69uRMRrZiYbhJ93uVsp72+1G+2rVflB1F1FiJ9DYBwEEHXHkSeihAAEIACBhglEhITIq+5+r+GhOxsuv0DIYkFCi6rnWrVZiAh5xZWF3Isp5Krx3I3OFs5EEIBALwTw1e0FO5NCAAI1CKwSdVO0fWrVw6oUau+5++fLwimLujmmRN1vZ8Xu5RpLqHxqROzPooWVFmOIupWxciAEBk0AUXfQ6SE4CEAAAhBoi0De+O5296ttzdHWuF2KuVmdUgi5qnBWNa6+LEjIpfFZW0lmXAgMlIB8GMf8MGygWAkLAhBoiUBFUXdHC4YUadUrQDYMp5c9yF7mzRsRp8xMDdRUsbtSaK2LIBu76d525U60rOqVSL20SVzdWDgfAhDohgCibjecmQUCEIAABAZGIIXRExIox3JDuyjmmtnDpr0tc3t1YakgMVc2CltCrrt3UmkysEuFcCAAgRIBfHW5HCAAgTERaErUTWF36/7I3d8tM1is0l34me41f2pmv6hii1CHbUQcy51bKwsWEHXrkOZcCAyHAKLucHJBJBCAAAQg0DGBrGiQMDp464AUW7dsFpoWc7NquWyrsFWJm9W4NztOC9NBAAIDJpCfRfKNbNXuZcAICA0CEBgRgSqibgq2Ky0Y8jhZKlwrC7Q7ibp5zvEUdt/dzr6hCaQRIdH5pruvvHdD1G2COGNAoH8CiLr954AIIAABCECgJwJZcXbE3SVgDvLVlpib1RyFkKsthWVbBcSaQV4NBAWB/gkUjRmxX+k/F0QAAQisJtCCqLsvbRjedvfbVQXhiDicwu5H7v7J6sjXPyIiXjCzy+5+Z9XZEaF13Gl6x9eqefk5BCDQLAFE3WZ5MhoEIAABCIyMQHrG3i5uzIcSfknMldeZmqBFndhSwC7bKuiLSGGrcKXO2JwLAQjMiwC+uvPKN6uFwJgJrCHqrvTVLThExEkzO+DuH6yq0i2zi4gDKeyecfffNM01Il40s7NVHroh6jZNn/Eg0A8BRN1+uDMrBCAAAQgMhEBuP3tmKH6xTYq5+eWhqMaVz1phqyB/3K3qEl4QgAAE1iWQD4lkXUODnXXhcTwEINApgaqiroJa1uxsu2Aj4rt5X3VRx1R9+J73nfLYvejup5uEERGvmNlnVWJB1G2SPGNBoD8CiLr9sWdmCEAAAhAYCIGIkPB5tc+O7k2JuREh37ZCyJUHb9lWAQFmINccYUBgzAQkfHytYeCrO+Y8EjsE5kAgIn5iZqcr+sxW8tVNAfigmb1uZr9ydzWVrfzKB2MSdm+4+68qn7jDgXkfecrdP6syXkSooOFWlWM5BgIQGC4BRN3h5obIIAABCECgIwLZKGyXu1/raMpH0+RNuAQS2SusbbOgbdBmVtgq6L9q+lbYKqzsftz1epkPAhAYPwF8dcefQ1YAgbkQWFPUrWzBkMKuKmN1//jRJjwjQsLufXd/a5Pzy+dExB491Hf3M1XGQtStQoljIDB8Aoi6w88REUIAAhCAQMsEsupMgqhsCTqpZq0j5kaEqkMKIffIgq3CyuYYLeNkeAhAYAYEstJs7QdRM0DDEiEAgQERaFnUlZ7yZloeXN5k2RHxoxSGf7bJ+cU5EmnN7KC7n6syDqJuFUocA4HhE0DUHX6OiBACEIAABDogEBGHslL2ZpvTbSrmpkVEYaug39+FP+6FKt5pba6JsSEAgfkRyM+y6OpB2PwIs2IIQKAJAuuIuppvTV9d7bQ6bGYvufvbm8YbEd83s/1m9rNNbW3ygf8ed9/y+F31QtRdRYifQ2AcBBB1x5EnooQABCAAgZYJpI3BYXeXdUHjr6wGlsdtJZuF3EZXtlWQNURhq9C5TUTjQBgQAhAYNQF8dUedPoKHwGwIbCDqVrJgSBsaeYs/jIhvZGFAJT/bZfAj4jtmpqa2EnbX3nUVEdq5JbPzK6uSm7HvpWnuKlL8HALDJ4CoO/wcESEEIAABCHREICKOmtmtTW6mtwtxQczdsVt8VgsXQq4qh4tqXNlCrNWEoyNkTAMBCMyUQIoCu/tsMDlT9CwbAhBYg0DLoq5E1Eg7GtkwfODu19cI77FDI+JbZnYyhd21do5lo9y7VeZH1N00Q5wHgeERQNQdXk6ICAIQgAAEeiIQEfvMbJ+7b+SLVg67ipibN9WyVChsFVTFuyXktlUx3BNapoUABCZIAF/dCSaVJUFgYgTWFXW1/CoWDIvHpE3Wc+7+bh2EWfWryl9V7FZueBsRJ8zsurvfWjU/ou4qQvwcAuMhgKg7nlwRKQQgAAEIdEAgb8qvuPv9TaZbJeZGxN5SkzNV5WqbXGGrsHF1xyaxcg4EIACBOgTw1a1Dj3MhAIEuCGwo6u5owVC2XiivISJeN7Mb7v5lnbVFxEtmJjsGCbuXqowVEaeyKGDlzq68V326yZ1pVWLkGAhAoHkCiLrNM2VECEAAAhAYMYGIOGBmT7n7Wr61JTFXq1dH+IcFhohQE43CVkGNMCTiFkLuvRHjInQIQGDGBPJzT5+XGz0EmzE6lg4BCHREoEVRd8t6YUHU1Y4v2TC8XdevNiJkw/CjFHbPrcIVES+b2RdVmlci6q6iyc8hMB4CiLrjyRWRQgACEIBABwTyRlcC7LnFm/Vl0y8Tc/PfCksF/fdByVahUlfiDpbKFBCAAARqE1CTSXx1a2NkAAhAoCUCm4i6CmUnC4YVP3vBzA65+/t1lxQRuh/9qZm9tVP1b1YOv+zun1aZE1G3CiWOgcA4CCDqjiNPRAkBCEAAAh0SyMra++6+bZOKRTHXzPYs2Cpou1zhj3ujw/CZCgIQgEBnBPDV7Qw1E0EAAhsQaFrU3c56oRxaRHw3rRB0H1jrFRHHzOwnZva+u3+2bLD8HH7e3b+oMlla5+yiCW8VWhwDgWETQNQddn6IDgIQgAAEeiCgyjMzk2XCHf0pV6EV243NTL9DD5rZ8Wx0pi13ZVsFtiP3kDumhAAEuiWQn4nu7tqRwAsCEIDAoAjUEHWX+uqmqPuE9cKCqCsrrzfShqG2zVZEHMqK3U/d/aNFwNmv4ai7f1UFPqJuFUocA4FxEEDUHUeeiBICEIAABDokEBE/MLO/bWbPmJnE2T8zs79vZhJ7ZacgIVeVE7pRL6pxKzWy6HAZTAUBCECgdQIpcKjiiwdZrdNmAghAYF0Cm4q6mmeZzcJO1gsLwq6ancme5gkRdt01ZCzqyaCK3bPu/sHCXPrZfnevVBmMqLtJBjgHAsMkgKg7zLwQFQQgAAEI9EggIv6zFG53m5kanqni4p+bmfxw1ayiEHK3tWfoMXymhgAEINApAXx1O8XNZBCAwBoEIkKetO+6+601Tts6tI6om+eradrn7n553bmXHR8RsvrSeq64+7vFMWkbpodrlQoM0q5BOyxqVxE3sS7GgAAENieAqLs5O86EAAQgAIEJEogIWSr857m0F81MtgrXzeyfmNn/xhbjCSadJUEAArUIZNVXVOm6XmsiToYABCCwJoGaou5jFgxVrBfK4UXEETN7JW0YYs3Qlx6en7eq2L3t7u+keKzdY+oFca3KHIi6VShxDATGQQBRdxx5IkoIQAACEOiIQFZB/JfZ+EwVERJ09fo/3f2fdhQG00AAAhAYDQF8dUeTKgKFwOwINCzqPrXuw6uI+IaZPdiuydmmCUlbCT1M+0VEPGdmN3dq8LsgNmsnGpW6m8LnPAgMiACi7oCSQSgQgAAEIDAMAhHxb5nZ7+sGWTfi6Z3737m7GqHxggAEIACBEgF8dbkcIACBoRKoI+pqTWULhqp+ugsC6i4zkw3Dh1UraauyjAiNqwKEM2Z2yd3V4HflKxsCSxDGC30lLQ6AwLAJIOoOOz9EBwEIQAACPRCIiKNmpmZpapSmG+RfIej2kAimhAAERkMgt/OqGq2RLcajWTiBQgACgybQgKj7mGayyWdcRKjJ7gl3/3XTsCLi98zsPzKz/8bd36oyPqJuFUocA4FxEEDUHUeeiBICEIAABDoiEBHy0D3s7mc7mpJpIAABCIyeAL66o08hC4DAJAk0KOrKrkDNczd6RcS3zOyWu6uqtrFXRPyumf2nZvZfufvbVQZG1K1CiWMgMA4CiLrjyBNRQgACEIBARwQi4oR8dDfpktxRiEwDAQhAYHAE8NUdXEoICAIQ+No+4adm9m6d+7r8fJMJbR1Rd2/aMGj3160mkhMRPzYzxXTSzD5299NVxkXUrUKJYyAwDgKIuuPIE1FCb8AC4gAAIABJREFUAAIQgEAHBCLioJk97e6XOpiOKSAAAQhMioCEAne/N6lFsRgIQGDUBBoSdeWLKw/ajUVdQYyI53M32Pt1oaagK8ubt7NaV03c/r8q42ZTYJ2rvhG8IACBERNA1B1x8ggdAhCAAASaI5B+kLrZPkvjiOa4MhIEIDAfAvjqzifXrBQCYyHQoKj7cBM/3UVOEfGdbGp2blOGEfETM7tf2C1ExOtm9rq7/6MqYyLqVqHEMRAYBwFE3XHkiSghAAEIQKBlAhFxLG+Qr7U8FcNDAAIQmCSB9NXVFmWqvyaZYRYFgfERaEjUfUorr1upqzEi4oCZvWFmb2+ysyEF3Xvu/k6RjWzE9tfd/e9VyRCibhVKHAOBcRBA1B1HnogSAhCAAARaJJDN0Q65+8ZVEy2Gx9AQgAAERkEgIvTdYhe7HUaRLoKEwCwI1BV183MtNd169gslEfZFM9vr7h+uk4Rcy92yoJtC8SEz+2tm9n+5+9VVY0aE/H0lDNeyk1g1Dz+HAATaJ4Co2z5jZoAABCAAgYETSI+zq+5+e+ChEh4EIACBQRPAV3fQ6SE4CMyOQAOirrxqHxbibhMWDCnE/sDMzlTt45DruOPuv1pMYlb//kUzO+3un65KMqLuKkL8HALjIYCoO55cESkEIAABCLRAICJU3aDKssstDM+QEIAABGZFIH115T1JBdisMs9iITBMAg2Lut7UZ1tEHDazb6QNw46flxHx58zs9jJBNwXiZ8zsR2Z2093fWpUJRN1VhPg5BMZDAFF3PLkiUghAAAIQaJiAKsrM7LlsjoYHZMN8GQ4CEJgfgYiQ96SEDz5T55d+VgyBwRFIQfRXm+zGWqzO1edbU6JuirGvymZ3u+ranP+nZnbL3X+9HdwUadUs7Zi7/9NVSUjbMVX9xqpj+TkEIDBsAoi6w84P0UEAAhCAQIsEIuK4mcmb7HqL0zA0BCAAgdkQwFd3NqlmoRAYBYGaoq4eUkl03RI/W7Bg0Pg/NLMP3f2xRr05lyp0VX27raCbce02s5fM7E13/werEoOou4oQP4fAeAgg6o4nV0QKAQhAAAINEogIbVU74O7nGxyWoSAAAQjMnkDugrhPFdjsLwUAQKB3AnVF3XJlbtOibgqyKjB4oWytkDseVKF7w93fXQUxjz+ZFgx/7O43dzoHUXcVUX4OgfEQQNQdT66IFAIQgAAEGiKQN+XPm9lld7/T0LAMAwEIQAACX1ez7crqNnx1uSIgAIFeCWwq6m4n4DZtwZDC7rfSYuFMCrSq0L1eRdAt4EbEy2amPx+7+5kVou4z7n6r18QwOQQg0AgBRN1GMDIIBCAAAQiMiUA2p5AvGs3RxpQ4YoUABEZBAF/dUaSJICEwCwI1RN3HrBdK4umWhtLkToSI2CPrBDN738y+Y2bX3P29dRIUES/KU9fMHlSwa0DUXQcux0JgwAQQdQecHEKDAAQgAIHmCeSNs7a6nW2y2UXzkTIiBCAAgXESyAq33e5+b5wrIGoIQGAqBOqIusvuE9uwYBDriDhlZn/JzN5aV9DN82W/IHH4lLv/yU75kwUZlbpTucJZx9wJIOrO/Qpg/RCAAARmRiAinjWz2+5+Y2ZLZ7kQgAAEOiMQEWrco4oxuqt3Rp2JIACBRQKbiLqrhNumLRjy81Ieuqq0/bm7n103kxFxwszum9nvufs/3O78XNted7+97hwcDwEIDI8Aou7wckJEEIAABCDQEoGI2G9mqk640NIUDAsBCEAAAvjqcg1AAAIDIdCWqJu+4bUfWqWgKw9dWYJ9bmbfNbO33f3uOgizaEEN0v6qmf3Rdj0jEHXXocqxEBg+AUTd4eeICCEAAQhAoAEC6fGo5mgX171RbmB6hoAABCAwKwL5mSvvclWO8YIABCDQC4ENRV19dm3b6HFVJW/VhUbE02amCt1L7i4/3cKGYZ+7f1h1nDxPVb4SgjXe6e2qfRF116HKsRAYPgFE3eHniAghAAEIQKABAhFxRMO4+5UGhmMICEAAAhBYQUCCBb66XCYQgECfBNYVdasKtnUtGFLQVYWuig22BN3iFRHfN7Ov3P1iVXZ5nysh+htmdsfdTy87Nx+46bP5TtWxOQ4CEBguAUTd4eaGyCAAAQhAoCEC2RxNFQxqjlZ7q1xDYTEMBCAAgUkTwFd30ullcRAYBYEhirp5X6qK2gvu/sEiyIg4nOKsbBi2rRheEIIPmpm8zA+Z2Qvu/i8QdUdxiRIkBGoRQNSthY+TIQABCEBgDAQi4jkzu+nu8hrjBQEIQAACHRDIijB39wcdTMcUEIAABJ4gsIGou6P1QjFB1YreJYLtHjNThe75ZYJuafxXvt5g5p9USWv2jdiXzdL+grv/EaJuFXIcA4FxE0DUHXf+iB4CEIAABFYQiIgDZqYuv5W3sAEVAhCAAATqE0jRYxe+uvVZMgIEILAZgRR136liN7COUJvHSnStVEmr6CNib3rennP33+y0onwo9qaZfezuV1etPiIk6B509/MR8TfN7A+XffZiv7CKJD+HwLgIIOqOK19ECwEIQAACaxCIiF1mpuZoqoa4t8apHAoBCEAAAg0QwFe3AYgMAQEIbEygLVE3RdpKVb0lQVcVurIC21HQLRYbEbIOO+Xu76wCkJYOR9UgLSL+ipnJuuHC4nl5b6yHbWqqxgsCEBg5AUTdkSeQ8CEAAQhAYHsCEXHUzB5WqXCAIwQgAAEINE8gBYRYp5qt+SgYEQIQmCuBiPidFDhXNgZbt/lZ1crerKKVh66an324Ti4i4pvZ+OyLnc5LD/MT7n4mIn5iZteWiceIuuvQ51gIDJ8Aou7wc0SEEIAABCCwAYHc4nZEFQsbnM4pEIAABCDQAAF8dRuAyBAQgMDGBKqKulUF2nIgVc5JQVcVul+uK+hqLu12MLMfmtm7O/WGyFhedPfPI+I1Mzvm7n+2CA5Rd+NLiRMhMEgCiLqDTAtBQQACEIBAXQIRccLMrrv7rbpjcT4EIAABCGxGAF/dzbhxFgQg0AyBNkXdFF23tWCIiGfSQ/eMu3+06YrynlYi7Xs7jRERL5mZKnq1U+0n7v5/LxF1d2cDNmzJNk0I50FgQAQQdQeUDEKBAAQgAIFmCETEQTPbQ3O0ZngyCgQgAIE6BHJb8AN3jzrjcC4EIACBdQmsIepW9sctx7BdtW4KuqrQ/aKOoFvMFRFvmNmVnXagRcQpefaqwNfM1CztDxY/d/PzWA3eEHXXvZg4HgIDJICoO8CkEBIEIAABCGxOIG9W1RxNjSjubz4SZ0IAAhCAQBME8NVtgiJjQAACmxCoIupWsVHYbu5l50bE/qzQ/dzdP94k7sVzUiT+/k7+wBHxgpldlGAbEX/NzP7U3S8viNBU6jaREMaAwEAIIOoOJBGEAQEIQAACzRDITsH33f1aMyMyCgQgAAEI1CGAr24depwLAQjUIdC2qKvYyg3WUtBVhe5nTQm6xfqzEveZZQ3QMo7n0nrsdq77wmIM6dGr5pUUPtS5sDgXAgMhgKg7kEQQBgQgAAEI1CeQzSgOufu5+qMxAgQgAAEINEVAQgLbfZuiyTgQgEBVAhVF3Y2sF0pi69b5EXEgK3Q/dfdPqsa4znER8T0zO+fuFxbPi4jjZnZbDdUi4nUzO+Duvygfh6i7Dm2OhcDwCSDqDj9HRAgBCEAAAhUJRIRsF666++2Kp3AYBCAAAQh0QABf3Q4gMwUEIPAEgVWibh3rhZKoK12lEHQ/aUvQ1XwRccjMvpk2DA8WBFs1SNNutesRoard77v7HyPq8saAwHQJIOpON7esDAIQgMCsCORN7m53vzSrhbNYCEAAAiMggK/uCJJEiBCYIIGORF016JXlwkfu/mnbGCPiZTNTdfBj1cARcVhzu/vVrMj919397y+IunvMTI0rHxOE246Z8SEAgXYIIOq2w5VRIQABCECgQwJZAXYim6Nxk9ohe6aCAAQgUIVAVsPtwsexCi2OgQAEmiJQQdSta71QCLqq0G2kKdqqtefn6ZtmJpuHK8XxEaFYZHWzVeAQEf+amf3zcp+JiEDUXQWYn0NgRAQQdUeULEKFAAQgAIHlBNJD7K62m8EIAhCAAASGSQBf3WHmhaggMGUCO4m6da0XcpfYT83sQzP7XBzdPbrgmY2BT7n7OyVR9xkz21/47UbE75nZF+7+WekYRN0uEsQcEOiIAKJuR6CZBgIQgAAE2iEQEbqBVSOI8+3MwKgQgAAEINAEgdxV8VANhZoYjzEgAAEIrCKQou5b7n538dg6om4KurJc+I1E0xzLu/x8i4jXzOyeu28JyhGx18wOFw2DI+K7ZiZrsrdLoq6O0Tl8Dq+6ePg5BEZAAFF3BEkiRAhAAAIQWE4gb6DVHO2yu9+BEwQgAAEIDJdARDz1dSEbXo7DzRKRQWBaBFaIuhtZL6R3rSp0PygE1RRVNxpvU+LpmysbhtPufiP/ftzdv8p4XjCz1939nyHqbkqZ8yAwbAKIusPOD9FBAAIQgMAOBPKmWjfQlwEFAQhAAALDJoCv7rDzQ3QQmCKBiPjzZvbLxUrdTat0895TFbrvlwXdFFG39JWuLBhyzufM7Fl3fzcbUj7v7mfyZ/vM7K+6+x8i6k7x6mZNEDBD1OUqgAAEIACBURLIaoRnszkaW8hGmUWChgAE5kYgP7vvdyl6zI0x64UABH5LoElRNyKOmJkqdFUZ+8Ui502F4rr5iohvm9k1VehGxMsLHrr/hpn9P+5+K4Ve7BfqAud8CAyIAKLugJJBKBCAAAQgUJ1AREjQva3tZtXP4kgIQAACEOiTQFaSBX6OfWaBuSEwHwI7iLprWSWkoKsK3feWCboFUdnMdP35FhGqyP2Bmck7V/fHXxYxRMRfUiM3d/8yRV0de4cHa/N5D7DSaRNA1J12flkdBCAAgUkSiIj92d2X5miTzDCLggAEpkoAX92pZpZ1QWCYBJaJuus2NYuIo1mh+25hbbDdanus1j2pxsFmpmKH8+5+P0Vcib1qUPlrRN1hXqNEBYE6BBB169DjXAhAAAIQ6JxACgJqjnZxWSfjzgNiQghAAAIQqEwgBQ91Y79X+SQOhAAEILAhgR1E3UretynoqkL316sE3RRNO/fVLdBExPfy/39T3CNHxEtmJkuGP0HU3fAi4jQIDJgAou6Ak0NoEIAABCDwJIHc/qYb8SvwgQAEIACB8RGIiN1m9oDtv+PLHRFDYGwEthF1K1kkRMSxrND9VWFfUGX9fVgwpGB70Mx+x8z+zN2vlf7t9939H+Xfnyn8daushWMgAIFhE0DUHXZ+iA4CEIAABEoEImKPmekG+yxiAJcGBCAAgXESwFd3nHkjagiMkcCiqFvVeiEFXVXovrOOoJvCaSXRuA2eEfFm2i38qhg/Iv5NM/vHqt6NCETdNsAzJgR6IoCo2xN4poUABCAAgfUJRMRzZnbT3W+ufzZnQAACEIDAEAikjY5Ejy3PR14QgAAE2iKwjai7o/VCRBzPCt233f2rdWPry1c3BeUjZvbdbOh2Of/tL5uZ/IDPIequm02Oh8CwCSDqDjs/RAcBCEAAAkkgItT8YZ+7XwAKBCAAAQiMm0BEPI2v7rhzSPQQGAOBJaLujlW0KeiqQvetTQTdgkmPFgyHclfbIXd/O0XdH5nZLTP7wMz2uvvtMeSOGCEAgdUEEHVXM+IICEAAAhDomUBWdb2Q3XxprtNzPpgeAhCAQF0C+OrWJcj5EIBAFQJlUXeV9UJEPJsVur9097NVxt/umB5FXRVByK5MFbv33P3ziHjVzNRk+F8i6tbJKudCYHgEEHWHlxMiggAEIACBBQLZefihu18FDgQgAAEIjJ9A+upqC/SD8a+GFUAAAkMlsETUXWq9kIKuKnR/UVfQFYu+LBgiYp+ZqWGarBfkr6vq3F1m9rtm9k8QdYd6pRIXBDYjgKi7GTfOggAEIACBjghExF5VGzRxg91RyEwDAQhAAAIrCKTgsQtfXS4VCECgTQIp6kqovbdd9Wz2bPipmf1cvrNNxNOjqKsq3aO6b851Pevu70bE3zKzPzQz2U/caWKNjAEBCPRPAFG3/xwQAQQgAAEI7EAgIk6Y2XV3lxcYLwhAAAIQmAgBfHUnkkiWAYEBE1gl6qbwqQrdnzUl6BY4+rBgSGub59z9S8UREa+b2Y1sniaP3WuIugO+YAkNAmsSQNRdExiHQwACEIBAdwQiQtvH9rj7xe5mZSYIQAACEOiCQFowhLs/7GI+5oAABOZHICJkO/BzM7uv1bt7lERXFQ6oQvfP3P1803T6qNbNPhQn3f2LFHVlxyAbht3qTWFmnyHqNp1pxoNAfwQQdftjz8wQgAAEILADgfyyr+ZoZ9mey6UCAQhAYHoEUnxwfHWnl1tWBIGhECiJug/KD5ByJ9hPskK3cUE3BdUtvaUsJHfBJSJeMrMvinkjQvfT3zcz9aZ4y93vdhEHc0AAAu0TQNRtnzEzQAACEIDABgQi4piqKtz92gancwoEIAABCAycAL66A08Q4UFgAgSWiboR8byZ/TgrdC+0ucyeLBhOZVHEo0aUEfF7Zvaimf0DRN02M87YEOiWAKJut7yZDQIQgAAEKhDIzr2HaY5WARaHQAACEBgxgfR/VAXdoy3RI14OoUMAAgMjkKLuL8zsnj5nUtD9UVbotiroCkXuSJDNTGefcVmZe1HN4Yp0RMRhM/sPzey/dfebA0sT4UAAAhsSQNTdEBynQQACEIBAewTyhvuqu99ubxZGhgAEIACBvgngq9t3BpgfAtMmkKLuL+Ujm2LnD7NCt5N+DU376uaDMPnj7vRHlci6h5aQXD7u3zezP3b3/3HaWWd1EJgPAUTd+eSalUIAAhAYBYGIOKQbUHe/NIqACRICEIAABDYmgK/uxug4EQIQqEAgIn7fzP6lmR3NhmE/67oBbz68emqFELtMpH16yTlq+LbqjxoNy77s+sKxJ81sv7urcRwvCEBgAgQQdSeQRJYAAQhAYCoEsvpAnYjVHO2RD9hU1sc6IAABCEDgSQIR8XR5mzCMIAABCDRBICL+AzP7V83sEzOTkPn/rlM0kFW2hdi6TGBdVTFb/rmsEFaJsct+/ui8qo2DI0ICtvpSSNTdeuVanjOzg+7+YRN8GQMCEOifAKJu/zkgAghAAAIQ+O0N53Ezu1u+CQUOBCAAAQhMmwC+utPOL6uDQB8EIuI1M5OoK7uFh2b2v5jZn5jZOuKsqmvLQuumwuxWoUJXvrrpn6v5rpZEXa1FYu8xd/+gj5wwJwQg0DwBRN3mmTIiBCAAAQhsQCAinsnqgXMbnM4pEIAABCAwUgL46o40cYQNgYESyKrUl8zsPzEzibvSPf5XM3s3RdpK4myTu8ZkNePuEpdbf0WE7BdkZXa5JOruMjNZnD3n7u+3HgQTQAACnRBA1O0EM5NAAAIQgMAqAtm84rIaWaw6lp9DAAIQgMB0CKQAs6vq1uLprJyVQAACTREoPkfMTBWp0jlULPBTMzuV1bl/r88GvB2LuvvNbF/ZOzh3RIjJKXd/rynujAMBCPRLAFG3X/7MDgEIQAACX/t8HdZNeLmiADAQgAAEIDAfAvjqzifXrBQCTRFIIVcirqpQpW2oElZWBxI13d2vRcReM9N9pkTOT5uae91xMtZOLBiKNbv71u63kjfwHjN72d1VscwLAhCYAAFE3QkkkSVAAAIQGDMBfZHXVjAz+6qrbWlj5kXsEIAABKZIIKvIHvJ7YIrZZU0QaJZAWrZIyJWgKxFXnx1bvrURcSALBa7l3yXqym7hm9mId+vfu351LOrq3vq4u3+VDIrqZYm6r7n7r7peP/NBAALtEEDUbYcro0IAAhCAQEUCEfGsmd129xsVT+EwCEAAAhCYGAFtTc7Kui1hhhcEIACBMoEUcouq3K2K3EXP24hQha68ZMsNwiRk6nNFYu+JPpuEdWXBkKyed/czKepKAA8zE4tvufs7XF0QgMA0CCDqTiOPrAICEIDAKAnkzfd+dz8/ygUQNAQgAAEINEIAX91GMDIIBCZFIB/2SJDUn8JaQVW5Eigfe2XDXYmWV8s/j4gtUVcCcES8amY33P1CH6C6qtbNeV50989T1N2dwrYqeL/j7m/1sX7mhAAEmieAqNs8U0aEAAQgAIEKBPKG8wUzu+judyucwiEQgAAEIDBhAmnHc3+ZYDPhZbM0CECgRKAk5KoqV+JtUZX7hJBbnFYSdK8tWrjk50qoEWMe9w0zO71Y5dtFEroSdVPIfcnMVKkrbqpevpcsvufuv+xivcwBAQi0TwBRt33GzAABCEAAAksIRMQR/bO7XwEQBCAAAQhAILcMS3yRiMMLAhCYCYEUcgtrBa1adgmqrt1WyC0JuvvUBC0rdJ/47CiLuil2npLQ6e5f9oG3QwuGk2amnXBioqZxqlRWxfMP3f3nfaydOSEAgeYJIOo2z5QRIQABCEBgBYHcCnc8m6OtvGEHKAQgAAEITJ8AvrrTzzErhEBJjJUWUTQ70/8XDc8qP9SJCDVBk4+uLBeW+nEvEXU153fM7EN3v911RvJzTqJyq/e/EfG8mV1OrlsPy3LuH7v7z7peN/NBAALtEEDUbYcro0IAAhCAwA4EIuI5M7vp7jcBBQEIQAACEBABfHW5DiAwbQLFe9zMthojlqwVKgu5JVFYgq6an0nQvb8duYiQn6wqVe+VzlWT3gPu/knXxLuyYMh77etmJjaPqp4j4nfc/U+7XjfzQQAC7RBA1G2HK6NCAAIQgMA2BCJCN+D7+mpSQWIgAAEIQGC4BFKAqbTterirIDIIQKAkoEpzKKwV9N/CWmFtIbc0ppqfHTQzeeg+EmuXUV8m6uq4iHjdzM65+9Wus9WFBUNEaEecKpHvLQjaf87MftZ2pXDXTJkPAnMlgKg718yzbghAAAI9EMhtX2qOdn7VTXgP4TElBCAAAQj0TABf3Z4TwPQQaIhAvpcLMbewVlhqkbDOlGmncDgrdHcUdFO8ld3CrsWmvBGhMU64+wfrzN/EsR2Julu9K8zsetmaIiJ+YmZv9dEorgl2jAEBCDxOAFGXKwICEIAABDojEBFHtdWuj6qIzhbJRBCAAAQgsDGBomHSTtupNx6cEyEAgVYJ5Pt3S0QtWSvUFnKLoLPqVmKshMq7VRaT4vITom4Kvq+a2Y2ud491YcEQEYfM7Gn56pabT0bEj83sHT5jq1w9HAOB4RNA1B1+jogQAhCAwCQIZDOLo+7+1SQWxCIgAAEIQKAVAqrEYzdHK2gZFAKNEygJuarKVfOvoiq30UZgKehKqFRPhjtVF7JC1N1nZq+Z2ekuK1dT1JXP78YWFKvWn3ZnaiKn3XGPchERPzSz96qK4qvm4ecQgEC/BBB1++XP7BCAAARmQyAiTmRlxa3ZLJqFQgACEIDA2gTw1V0bGSdAoFMCRUV9VuRKMJQ42ZoXdgqzqtBdS9AVlIxVD4qWCsERcTIbqZ3pEmLbFgwR8YyZHV4spoiIN83s/XWE8S65MBcEILAeAUTd9XhxNAQgAAEIbEAgItTMYo+7X9zgdE6BAAQgAIEZEUgBR+3qG9u2PSN8LBUCrRDI6tLCWkFzFA3PGq3IXQw+RVkJurfdXY2/1npVEHW1pjfM7GN376zwoG0LhhR1j7j7l2VgEfF9M/uoy7WulTAOhgAE1iKAqLsWLg6GAAQgAIF1CeSX8+ezw/D9dc/neAhAAAIQmBeBQjzC83FeeWe1wyNQEnJlrSDtoLBWaM02YEGA1JwSdO9uKkLmGvbuJAhHxLNmdsDdP+kqCx2IunvN7Fl3/2KB6ffM7BN3v9nVWpkHAhBojwCibntsGRkCEIAABL7e9nbMzO67+zWAQAACEIAABKoQwFe3CiWOgUDzBFJslIirClbpBYW1QidCbrGijEOC7r06AmQVUVdzRsTrWYBwtXmqy0ds04IhIvaY2Ql3/3xB1P2OmX3h7te7WifzQAAC7RFA1G2PLSNDAAIQmD2BiFADCvl5nZ09DABAAAIQgEBlArnLI9psJFQ5GA6EwAwIFA3FzEyCbmGt0KmQuyA+StBVUUCtitI1RF01YXve3T/oKt1tVuvqwZiZveDuny1wldXElxRbdJVl5oFAuwQQddvly+gQgAAEZk0gImS7cHUTD7RZg2PxEIAABGZOIH0w1R0eX92ZXwssvz0CKeQWVbmFtULv77mIkMD60N1vNLF6+ctWsW+IiFfM7Ja7n29i3lVjtCXqFp+fEnVTwH0kzmdF8nl3v7IqPn4OAQgMnwCi7vBzRIQQgAAERkkgb8h3u/ulUS6AoCEAAQhAoDcC+Or2hp6JJ04gBb+i4VlhrdC7kFtgz+a6apTYmD3AGqKudph908xOd+Xp3YYFQ7HTQfYLZnbR3e+V+H4r/+3yxC91lgeBWRBA1J1FmlkkBCAAgW4JRMRubWEzs6+osuqWPbNBAAIQmAqB/F3ywN1jKmtiHRDog0BJyFVVrt5PRVXuoN5bKeiqQr/RPgxpB3anymdJRJyUl7C7n+kiV5kbWc00lovis9PMnssdc3dKou5r+W8Xu1gfc0AAAu0SQNRtly+jQwACEJglgYg4np2KG6uymCVIFg0BCEBgxgTw1Z1x8ll6bQIpFhbWChIMi6rcxsTD2kGWBoiIA/LzbVrQ1RRrirpipmZiH1exbKjLoA0LhqLRZEQ8a2Y3y+uIiG+Y2XV3v1A3ds6HAAT6J4Co238OiAACEIDApAhoi5uZHXT3c5NaGIuBAAQgAIFOCeCr2yluJpsAgcK2xMxkr6BX0fBskEJugTwi9puZLLuutpGGdUTdFIFVnKB72U/aiGdxzCYtGAoxX/YREXEsiyweeROnb/Bt7tO7yCxzQKB9Aoi67TNmBghAAAKzIhARaspw2d0fbfWaFQAWCwEIQAACjRBIgUpCzyM/yEYGZhAITIhASchVham+3xfdF+lJAAAgAElEQVTWCo+aYw15uVkMsCctAVoRnyNir5ndc/fKTCJC3rNqKNaK0FzOScOirgR92Tk8jIgj+f+P1hARL6fQe3bI1wWxQQAC1Qgg6lbjxFEQgAAEIFCBQEQczq1zNF+owItDIAABCEBgZwL46nKFQOBJAinkFtYK+k5fWCtUFi2HwLUk6F5bR3BdN/YNRd1DZvaCu7+/7nzrHt+kBUP5MzM9ivVg7NF9eUS8qOvF3b9cN06OhwAEhkcAUXd4OSEiCEAAAqMkIP+ubMig5mij+lIxSuAEDQEIQGAGBPDVnUGSWWJlAvl+UCWmBN3CWmGU91xpibAvK3RbXUNEqBJYTRfFrPIrrQpuufv5yidtcGCKumrOVptD4aerMNLWYp+7P2qKFhGn9LOuGsFtgINTIACBNQgg6q4Bi0MhAAEIQGB7AtmMQR5dj3y74AUBCEAAAhCoQ6DYWi5/yDrjcC4ExkoghdyiKrewVlhLnBza2rNyVj66V9cVWjdZSw1RV7YNsmE43fZnUBMWDGU/3RR1JZrLG/iRKB0RJ3NX3RebsOQcCEBgWAQQdYeVD6KBAAQgMEoCWQmwv+1KhlHCIWgIQAACEKhFoFx5VmsgTobASAikOKeKXP3ZslbILfOteM52iSUF3QMp6HbysGZTUTeFUfWKeKrtytYmLBgWdzbkuo+6+yP/3Ih43sz2uPtnXeaduSAAgXYIIOq2w5VRIQABCMyGQN6E6gbxkrvfnc3CWSgEIAABCHRCAF/dTjAzSc8ESkKuqnIl3k5GyC3Qpsh40MzkodtZA8S0CFPzsLVF5MzLG2b2ibvfausyaUjU3Z02E1vif4q8z5cF6Yg4YWayZPi0rbUwLgQg0B0BRN3uWDMTBCAAgUkSyM668ua6MskFsigIQAACEOiVQIoq8psc9ZbzXiEy+SAJFNvlsyJXQlzR8Gz0FbmLwFNYVUNdWS50JuimuKm+DxuJunn+cTM75O4ft3kh1bVgWNzVkELxi+7+eUlYfzYtGVpdS5ucGBsCEPgtAURdrgYIQAACENiYQFZc6EZXzdEm9wVkYzCcCAEIQAACjRHAV7cxlAw0AALF9ZxCriIqKnJrN8kawPKWhpDV9hJ0r/exqyvn14OhjcXkiJC37oU2ixjqVOsu+umWRNyXzOyL4j49InTfftjdPxrq9UJcEIBAdQKIutVZcSQEIAABCCwQiIjnzOymu98EDgQgAAEIQKAtAlnld58HiG0RZtw2CZSEXFkr6Dt4UZE7WSG3JCrKEuBQ3i/eaZPzdmM3JOrKNuKku7/f1hpqirryX1Y18mPXVEScMrOzxU6HiDhqZsfd/TdtrYNxIQCB7ggg6nbHmpkgAAEITIpARKjJhTy5LkxqYSwGAhCAAAQGR2CxAdDgAiQgCCwQSIFOIq7EtlkJuSVBV2tXha4KAHoRdBVLE6JujvOymd1uszHwphYM23mPR4QavT3qe5G2ac+5+we8aSEAgfETQNQdfw5ZAQQgAIHOCeQWLzVH0za0jbeydR44E0IAAhCAwCgJ4Ks7yrTNMuh8ACExU4JuYa0wOz/ofM9K0JUIervPi6HISV3rh4jYa2avm9l7mzRdq8Kghqj79LJ78txVJ9uLrRxEhKqmVXF8uko8HAMBCAybAKLusPNDdBCAAAQGSSC3bj1096uDDJCgIAABCEBgUgTw1Z1UOie3mBQNi6rcwlphdkJukdh8v0rQvevut/pOeFOiboqiqnzd5e5ftLGuTSwYtvPTzXjloSthfcsqLSJkI6Hmae+1ET9jQgAC3RJA1O2WN7NBAAIQGD2BrFKQH5f8uWiONvqMsgAIQAAC4yCw3fbicURPlFMjkEJaUZGr+6GiKnfW90YlQffeUHouZK5UyVrbAiLHesPMPm1rfetW6+5kT5OFGPIjv56i7n4ze9Xdfz219yTrgcAcCSDqzjHrrBkCEIBADQIRcSK7F/deeVFjGZwKAQhAAAIjI5DCxVG83EeWuAmFu0TILapyZy3kllMcEarQlYg4mCa6TYq6KYwek1ewu3/cxuW9gairZnQPlhVbZD6s2F0XEc+Y2Wvu/qs2YmdMCECgWwKIut3yZjYIQAACoyaQW7b2uPvFUS+E4CEAAQhAYHQEIuLvmNmbZvaH7v5Ho1sAAY+SQLG1PRueaQ2qyF0qoI1ygQ0GnX6tsue60eCwtYdqWtRNYfebZnbR3a/UDnBhgHUtGCJiqZ9uxqnGxrp3v5R/ly/wt9397abjZjwIQKB7Aoi63TNnRghAAAKjJJAVUmqOdq6t5hCjBEPQEIAABCDQCYGI+C/M7HfN7Jdm9l/TqLMT7LOcpPBwzmZn+s5cWCuoMpfXEgL54F8VoVvb/If0ynzubbJhW673VBsNxzJed/eV19sqv/GszN1f7HCIiD1m9h13f2tIOSIWCEBgMwKIuptx4ywIQAACsyMQEdpqpu1012a3eBYMAQhAAAK9E4iIb6nBj5mpe7uqz/5ZW82Kel8sAXROIMWxotmZvicX1gorhbXOgx3YhClwSoQc5D1iG6KuUhARL5vZHXc/13RKqlow7OSnmzGqMldWEVsxpjf5D9z9F03HzHgQgED3BBB1u2fOjBCAAARGRyAi9uUN4dnRBU/AEIAABCAwOQIR8d20YvjIzH7u7qqk5AWBtQgsCLkSdAtrBYTciiQjQg9YnhqqoFssQxWr7t5oP4hsHvy6mZ1ueudAVQuGVQ0kZc1gZsfd/asUddXc74fu/vOKKeYwCEBgwAQQdQecHEKDAAQgMBQC2RztWpPb1oayNuKAAAQgAIFxEoiII2b2F8xMTYJ+5u5fjnMlRN01gaxuLKpyC2sFHgysmYiI2K/3X9GEa83TOz28DVE3RVJZk4nBF00uaA1Rd1s/3ZKI+7y7n8m/SwP6qbv/WZPxMhYEINAPAUTdfrgzKwQgAIHREMimF7pZ3WqwwAsCEIAABCAwFAJZJfh9M5Ow8omZvb2sA/xQ4iWO/ghksyxVKepPYa2AkLthStKrVf6sV8fwnstdZ7JKiA2XvPS0FF/fMLPP3P1mw2OrAnrbqvFVfrpFLLKJcPfPSn//HXf/0yZjZSwIQKAfAoi6/XBnVghAAAKjIJBbuvRF+Su2to4iZQQJAQhAYHYEcgv0STOTv6W2GkvYbdzjcnZgJ7DgkpCrqlyJeUVVbqPC3gRQrbWEFHTl1SpBdxRWFW2JugKXfSeOuLvsYBp7rarWXeWnWxJx5UX+ZZGriPipmf1iLLlrDCgDQWCCBBB1J5hUlgQBCECgKQIRcdzM7g6xk3FTa2QcCEAAAhAYP4EUN06Y2XNmJoH3C3d/Z/wrYwXrEkght7BWkHhbVOUi5K4Lc8nxKY6q18JoBN0UXhVz45W6JeH0m2Z2yd0vN4B5a4gKoq6sZx6sqj6OCH0mnnf3+znuT8zsLQo2msoU40CgPwKIuv2xZ2YIQAACgyaQVRgHqXYadJoIDgIQgAAESgQiQqKufD7134NZtXsBSNMmUGxDT2sFLbZoeIaQ22Dqsype7y8JuqOyrsjY77VVnRoR+rw55e6nG0QuYXdbCwY1QavSoC0itOvusrvfTVH3R2b26yrnNrkWxoIABJongKjbPFNGhAAEIDAJAnkDeMXd70xiQSwCAhCAAARmQSAijprZobRi+LaZfezu785i8TNaZEnIVVWuvtcW1gqjsAMYW6oiQv65Ei4l6G5VfI7p1baom2LpS7nDrTH7l+1E3ap+uhnXs2Z2091v5d9/aGbvFSLvmPJIrBCAwOMEEHW5IiAAAQhA4AkCEXHYzFQZ0NgWMjBDAAIQgAAEuiKQDdRUnXbVzL6R1bvy2qXpZ1dJaGGeFLIKawV9ly2sFRByW+BdDFkSdK+Ntboz1yCrgtYqjHMONU2TYHqviZRsZ8GQljNWZT3p+Ss7tRsp6v7AzH7j7rebiJExIACB/ggg6vbHnpkhAAEIDJKAtnLlttWzVW4UB7kIgoIABCAAgdkTyMo8+exez8rdN83sg6a3R88edAcAUsDapQfOJWsFhNxu2Ou+UA/7VaHbiFDZQdhPTNGFqJuCqR4myRbh86bWuaxaN5sZr/TTzZiO6AGIu1/Lv3/fzD4qKnebipNxIACB7gkg6nbPnBkhAAEIDJpARGiL1u3iaf6ggyU4CEAAAhCAwA4ESg3UVJ0ncVfCrraRq2r3CvCGSyBzV1TlFtYKrVVZDpdEf5GlcChB9/rYt+p3KOpKY1G17udN3UtvI+pW8tNNEVd2NNqBt/WZFxHfNbPPmoqvvyuUmSEAAURdrgEIQAACEHhEICLU/GK/u58HCwQgAAEIQGAqBLKBmioOz5rZK2am7cfvuvsHU1njFNYh8Sqbnakqt7BWQMjtIbkp6EoMlBfr6Psr5E606MIPOO0Ojrj7R02kbtGCYR0/3RRxD5jZXne/mH//jpl94e560MULAhAYMQFE3REnj9AhAAEINEkgbxC1ZezS2KsxmuTCWBCAAAQgMA0CpQZqamIk0VBVu/o+9E6xLXkaKx3XKkpCrgTdKDU80//z6oFAVkmrQvfWVHxXuxR1Uzj9Zt5T1+5PsUTU1edXJT/djGWfmtwVRRsRoQaSslmT5zgvCEBgxAQQdUecPEKHAAQg0CSBiJDflm4Q2Y7aJFjGggAEIACBwRCIiINmJp/dc6pSi4hvZdWu7Bg+HEygEw8khdyiKlfibVGVi5Dbc+4zNxJ0ZcU1mUZaWXnsXfkCZ7PGl9z9vSZSWrZgWMdPN0VdWc4cdXftVJD9wutmdp57/iYywxgQ6JcAom6//JkdAhCAwCAIpM/Y8XxqT+ORQWSFICAAAQhAoA0CEaGqNQm719z9ckRIwJIdg7b5S9y92ca8cx+z2DKeVdLCId6VGj3NnV1X688c6f1wd2pNtLoWdVM8fcnM7hViap08lqt1VXW8jjida3/O3b/MuFRFfNndL9WJiXMhAIH+CSDq9p8DIoAABCDQO4FsjqYtdnyR7T0bBAABCEAAAm0TSJFDwq4Ely0f+dySrAZHsmP4uO0Y5jB+SchVVa6+exYNz3iAPLALIHMlD937U7wf7EnUVYWsPlNO17U2K0TdvGx2reMNnNXXJ939i/yse83MrhYeuwO7FAkHAhBYgwCi7hqwOBQCEIDAFAnk9rB97n5hiutjTRCAAAQgAIHtCESEhF35U8qO4UH67qpqV42hVLU7me3nXV0FKT4V1gr6vllYKyDkdpWEDebJivVJCropZOp9LjH07gZ4Nj4lItSvQpW1n288SJ6Y4uyWhqPPq3XGiwhVDas5WkTEq9kAj8bI60DkWAgMkACi7gCTQkgQgAAEuiKQN4e62bywzjauruJjHghAAAIQgEDbBFLIldeuhF2JuaraVXd4bVFW1e6nbccwhfGzuZaEMwm6hbUCQu4IkhsRqtB96O43RhDuRiEW12fXom7p8+TzunxLTQUlvq/lPx0Rp9JmTQ+vXknPZDWN5AUBCIyYAKLuiJNH6BCAAATqEsgvsrqJp/ttXZicDwEIQAACoyVQaqCmjvBbwlZEyGteVbv6u6p2O63wGwPMFMqKqtzCWmGtCsIxrHPKMea1r8rP6xNfp65TVcxuPbjp8pX322pU9lGdebMKXmtY+7MoIl4ws4sq4siq3Ua8fuush3MhAIH6BBB16zNkBAhAAAKjJBARe9UJN5/ar/W0f5QLJmgIQAACEIDADgRKDdTkNXmlODQivmdmqmyTsLvlSTnnV6laUFW5W9YKWeXJvcTILowUdN3dr40s9LXDzeu2F1FXwUaEfGyv1GlOVlPUldWMPtvuRMSL+Z7dapzGCwIQGC8BRN3x5o7IIQABCNQiEBHPqfpoat2Na0HhZAhAAAIQmDWBZQ3UUpDR78w31TE+xd37cwJVEnJV7SjxtvDJRcgd6YWQPRWemoOgm+/h3ip1c/4DZiZfWzVN2+h9U1TGb2KZVm6KHBEnv7bl9TMjvXwJGwIQSAKIulwKEIAABGZIICsz9tD1dobJZ8kQgAAEILCSwGIDteKEiJAdg7wpVbU76Sq3FHILawWE3JVXzXgOiIj9ZrZ7TvZbWeW6t8/mh3VtD/Khkx6oxLrCcFpAyIv3eloxKP+1m7eN56onUghMkwCi7jTzyqogAAEIbEsgn/KrOdr5TZ70gxYCEIAABCAwBwIRcczMVF33qIGa1p3d7FW1qyZDaqQ2mWZgKXzJVkF/9CqsFSazxjlcuzutMSKeMbM9uRV/o4rRMTIciKj7tJmpCaOqdTfxxZV9hDxxVWG91nsyIg4rbxLy8zNMxR2fjTGXxAwBCPyWAKIuVwMEIACBmRHIL6l6Uj95/7SZpZblQgACEIBAwwQi4pCZPZvC7lYDtRR2VcEqYVe2DKraPdvw1J0NVxJytSZ9PyysFdYSjToLmIk2JpCCrnoqyFt1dvnV+vu2HctdABJU16qSLd6n7n5/Q1H3YFZnX04Ltv3u/snGFxMnQgACgyCAqDuINBAEBCAAgW4IZBOYw2P+8tkNKWaBAAQgAAEIPBJwVdmoJkNqcvSogVqKu/KmlLh7xt3fGQuzFIgKawX9VxW5D+Yo9I0lZ3XjzHvAfXMVdPP92ruom3G8kZ8Z16vmNXfaqdL2Qb5/9f+VK63TcmOfrNfSX/egu39cdX6OgwAEhkkAUXeYeSEqCEAAAq0QyOqAa336ibWyMAaFAAQgAAEItEggIrRtWsLuHXe/UJ4qfS4l7B7Nqt3zLYZSa+gUhmStUAi5DyUS1RqUkwdPICJUnSsfXVXozjbfQ6jUTVFXnxXH3P3DqhdPfs7owUtsKOrqGlBhx7nctXd0nfmrxslxEIBAtwQQdbvlzWwQgAAEeiOQW0jVFOFSb0EwMQQgAAEIQGDEBNKLUt+h5LP72Pb1bIKkRmqfuvuvh7LMFHKLqtzCWmG2wt5Q8tJVHBEh/1xtvZege7+reYc4T1Yr68FM5QrXttYREa9l9X+l+3I9WCr3wljXgiEfTB1396+yaZr+/zdtrY9xIQCBbggg6nbDmVkgAAEI9Eogn+6rOdrZud/Q95oIJocABCAAgdETyCo3VT1K2H2s2VEKaKraVYM1NVG72MeCJfhkszP9VwJW0fCsdzGrDx5znbMk6GqX1r25cijWPTBRV58hL2fTtB3fl2U/3dJatrScqgJ10SjZ3c9k07Tn3f39uV8TrB8CYyeAqDv2DBI/BCAAgQoE8gvoPXev7N1VYVgOgQAEIAABCMySQKmBmh6W3lyEEBGvmJmqdj909/e6gJRCbiHmSiQqqnIRcrtIwMDmyMrMw1mhO3tBV+lJGwrdDw+iSVxEvGhmal68Y6PFfG972TpjXQuGPP5FNWjLz6+T7n56YJct4UAAAmsSQNRdExiHQwACEBgbgex0rGYI58YWO/FCAAIQgAAEhkogf78ubaCWApIarEnYlZfl24tN1ppY14KQqyGLhmcIuU0AHukYuUNLgu71xWrykS6pkbAHKOrKq1tN097fKU9lP90yiA0sGCQif2lm+mx62d3fbQQsg0AAAr0RQNTtDT0TQwACEOiGQPr/qWP3nW5mZBYIQAACEIDAPAjs1ECtIBAR3zAzWTK818R252IrdjY70/e5wlphENWH88j8cFeZAuAhM7vJvd/jeRqaqJsPf/RgaK+7f7bdVbXop1v6bNmyV1nDguGkmamRo3yWXx2S9/dw31FEBoFhE/j/2buzZsmuKz/saxUKKKAIsDmC89ScySa72YPUISssT6FQSH6w32w5/KIHv9j+DB7e/A0cth8dfvIY0VLIsiXLDoXUEpvsJtmcJ3ACCRIgyAJQA1Co5VjVO9EXt+6Qc57M/GVEBdhdmefs/dvnZuX95zprC3WnvT5GR4AAgZUERs+sK5n5q5UO5MUECBAgQIDAmQIjZO1g5swN1EZw0z12u2r3oVG1+8IinOMcs9YKfZ5ZawVB7iKQB/7c0Te1K3RvZebtA5/uwtMbPYZfPdnGYOGDbOAFVdXVuj89q03aWf10T4S6i/bV7f01+neCfi/5zcz82gam45AECGxRQKi7RWynIkCAwDYFRvXQ28bmaHa53ia+cxEgQIDA0QlU1VvGbc0PbKB2IoT50Kja7U3ULt15foR0HQR3CDNrrSDIPbqr6/IJj1YcHejeFuie7TXhUPc3IuItmfn90yM/q5/uyecs0oKhqvr3gt5fo9uzfCQzv3r5leUZBAhMWUCoO+XVMTYCBAisIDB+ubyTmS+tcBgvJUCAAAECBOYUGHfIvDkiOth9YAO1PszYpKirdjtY+e64FfqZ2eZNI8idVeXOWiv4cnbONTjGp41qzg50X87MW8doMM+cR8FDtyu4O8/zt/mc0ablRmY+fyq0vdpf6JzXYmHBULe/eOoK7t447xOZ+ZVtztG5CBBYv4BQd/2mjkiAAIGdC1TV9Yi4npndN8uDAAECBAgQ2JLA+De42zE8n5k3zjttVf1eRPxn43bopyLivxtB76y1giB3S2u2z6cZgW730L173hcJ+zy/dY594qFuf3Z/3+i9/dpGh+f10525jPWPefrqVlVXBPf7Swf/n8rML6/T17EIENi+gFB3++bOSIAAgY0KjA9393tm2SBjo9QOToAAAQIEzhQY4VH/W9y9TX951pOq6jMR8XcjooOWDn//24j4wTzhDHYCJ0K9rtAV6M5xSUw51O3hV9W7R1XuM+P/7rzmoYsqi8fn/pxV+l/EMO4S6LsAuqf3ZzPzz+Zg8xQCBCYsINSd8OIYGgECBJYRGN/C9zf2v17m9V5DgAABAgQIrC5wYgO1Pli3Y3it+m4ENl2V9/ci4vER7P5XmfmT1c/sCMciMEK6e1ptzbfiVdWtDDoA7fYDk3uM8X2s27J0YcZl/XRnE5i3BUNV9YaNj4y7A34nM/90cggGRIDAQgJC3YW4PJkAAQLTFhgbQHS/rJ/P8439tGdjdAQIECBAYP8FTmyg1v82vy5MqqoP9gZJ3Qs1IvoW+q9nZu9O70HgQoGq6i8DOqHsja885hCYeqjbUxibmT2amT8e4+3Q/sLNEedtwVBVj432bM9V1eci4s/cGTDHheMpBCYsINSd8OIYGgECBBYVqKq3jls9z9ycZdHjeT4BAgQIECCwusCJDdQ62D1zI6sR/n4yIr6Rmc+tflZHOFSBEeh2xWnfRu8xp8DYhLDbGfSXKJN9VNVHIuJnEdEbHl9aVbxAqHut7wrIzJ9X1e9ExJcvC4wni2RgBAjcFxDquhAIECBwIALjlqr+Zt8vggeypqZBgAABAocjMM8GalX1pt6VPiK+18HL4czeTNYlMD7vXRHoLi66R6Fu99l+2+ixfXeemc7TgmFU/r4tM39WVZ+NiK9d1K93nvN6DgECuxUQ6u7W39kJECCwFoHRc6s3ZPnl1KsP1jJhByFAgAABAnsoMNokvf2SDdS6DUNX7P6ww5c9nKYhb0hgfDFwNTN7Yz2PBQXG5+WH92Ej4ar6UES8mJm/mGea81Trjvm/MzOfHhs19l0Bl1YCz3N+zyFAYDcCQt3duDsrAQIE1iowNkcrH/LXyupgBAgQIEBg7QIjWOlgtzdOe2ADtT7hqMbsit2f2Txt7Uuwlwcc/VB7k6sb+qAut4R7Fur2lzvvjYhvztMiYZ5Qd7y3vHf06/10RHxnHwLu5Vbbqwgch4BQ9zjW2SwJEDhggarq/lh9u2b36XvdztoHPG1TI0CAAAECey0w+uD3v+Ed7D5QLVdVj45WDM9l5o/2erIGv5LACHT7WulA98JNs1Y60YG/eM9C3YdHC4beKO2ZeZZmzhYM746IPt7HR5uX2/Mc23MIEJimgFB3mutiVAQIEJhbYOyS+9J5G6/MfSBPJECAAAECBLYqMO606f6ZHew+sIFaVXWw060YOsx7aquDc7JJCIxwvwP+FzLz1UkMak8HMapZr2XmpIPMMc6HBvNHR/h65zL2EVr3nXvnFnlU1Tu6XVtEfHi0eLG58mWw/p7AhAWEuhNeHEMjQIDAZQJj9+NHMrM/nHkQIECAAAECeyYw+qR2X/yuyH3h9PDH5k7diuFWZn5vz6ZnuCsIjLuxro9QX6C7gmW/dI9C3Su9qX2H+KN447F5qvXnacFQVd36pXsyfzAifpyZL63I6uUECOxQQKi7Q3ynJkCAwCoC45e8/iXwWZscrCLptQQIECBAYLcCJzZQu5mZz581mqrqit27mfnt3Y7W2bchMK6Jx0ege3cb5zyGc3Qri6nf3VZVVyOi2y7cb7VRVR/plglnfelzxpdAVy5q0THavnR1bvfr7Z7dD3yRdAzXgTkSOBQBoe6hrKR5ECBwdAJV1X10X/Vh7OiW3oQJECBA4AAFTmyg1mHOmTveV9XHRgXfNw+QwJSGwAh0e6OsbrvxQL9lUMsL7Emo+/DJdR9tWt46T6X+ZX11q+rNEfFyRLxr7MfRVbseBAjsqYBQd08XzrAJEDhugdFf7Y2Z+fPjljB7AgQIECBwWAInNlDrDVAfqNAcVXuPRMQ3bJp1WGvfsxl9lN8o0N3M2k491J310z39s19V74+IFy9ruXZZC4YREHfP3bd1b93M/NVmpB2VAIFtCAh1t6HsHAQIEFizwOiH1R/sHthUZc2ncjgCBAgQIEBgywJzbKD2oYjoW/O/flbwu+XhOt2aBMZt9x3o9me8rqb0WLPAKIy4c9FmYms+5UKHGxX79/vpnnxhh9ER8YGI+NYl7RU64+nX32/dcPox9uPo9g5dsfur89q9LDRoTyZAYGcCQt2d0TsxAQIElhOoqr4d76oPYcv5eRUBAgQIENgHgap6Q0T0pkbnbaDWlXsdzHTF7p19mJMxni8w9kroQLf7KlvPDV0sexDqvq6f7qlgt1smVGb+7CKei1owjI0ZH42I/n2ivzx4bkPUDkuAwBYEhLpbQHYKAgQIrEtgVHD05mhn3pK5rvM4DksJXQ4AACAASURBVAECBAgQILB7gaq6NoLdl876MreqerOj/lzQFbvu3tn9ki01ghOB7q3MvL3UQbxoLoHxM/XKVFuXdPuN8/ooj98DPhoR37/oOrmoBcMItbvK//r4AuHZueA8iQCBSQoIdSe5LAZFgACBswXG5gb9QfRFRgQIECBAgMDhC4zAryt2e3PUBzZQq6qu3nvPqNj1+WDPLolxu31X6N4W6G5+8aYc6p7XT/ekSlV1L9zHMvNH52ldEup2P+7ebLn/+7L9OTZ/zTkDgU0KCHU3qevYBAgQWKPA6KX1+Hk7Yq/xVA5FgAABAgQITExghDkPR8QvzthE6R0R8cFRsWs3+4mt3SXhWwe6Ha6ptN7Cuk081L0y+uG+rp/uaZaq+vC4a++FC66tK2dVI48vibq6v891NzOf2QK7UxAgsCEBoe6GYB2WAAEC6xaoqv4AdkMVx7plHY8AAQIECOyHQFV1hV33wuxg93W36Y/Qt2/N7h67z+/HjI53lKOasteyg7Wbxyux3ZlXVVeodtX7hcHpdkf1F2cbgWv3zD1zk7PZmKqqvwh4e2Z+95IvDHrHtDr5nHHdvTsi7p8jM3+6i7k6JwEC6xEQ6q7H0VEIECCwUYGxOdpDmfmrjZ7IwQkQIECAAIFJC4wN1PqL3g52X9duoareEhGfiIhvZaZemRNeyRHMdbj40oSHeXBDm3ioe24/3dMLUVW9UWL32j5zo7NLWjB0u5YOdTMznz64RTYhAkckINQ9osU2VQIE9lOgN0yIiO6f1ZujTa6qYD9VjZoAAQIECOyvwIkN1Hr3+td94VtVvxERn4yI7+mXOc01Hl/W3xPobn99xufqroa9u/2zn3/Gefrpnnz1aMv2gYj49nm/H3S/5nNaMHQf7n703/9kSg7GQoDAYgJC3cW8PJsAAQJbFxhVN3d88N86vRMSIECAAIHJCly0gdoIDbti98dur57WElbV4z0im97uZl0mHOrO1U/3VLDb4WwH1D87S/OCULcr/btopEPdczdc280KOSsBAosICHUX0fJcAgQIbFmgqq5HxHW3UG4Z3ukIECBAgMCeCJy3gdr4DNHB7jOq8aaxmKN1Rgdp525wNY2RHu4oJhzqPjQC2gv76Z4Kdfs13Uf7qbP23DivBcN4z7gWEd3a7YeHu9pmRuDwBYS6h7/GZkiAwJ4KjA9i/U36rzLzzp5Ow7AJECBAgACBDQuct4HaaNPQrRh+KbzZ8CJccniB7m79Z2evqqujl+wr0xjRX4yiw+bMXHhMVfXWiHjDeT/fZ1XrjrsAH+tq3cx8akoOxkKAwGICQt3FvDybAAECWxOoqs9ExMuZ+c2tndSJCBAgQIAAgb0UGLf1v/30BmqjMrErdl8Q4OxmaUfV9NXMvLGbETjrlEPdRfvpnl7Nqvrw+Ll/4Po6J9R9U0R0G5AOdb/v6iBAYH8FhLr7u3ZGToDAAQuMKoKPXLT5wQFP39QIECBAgACBJQSq6tGI6GC3A9zXNlDrYGdsnnY7M7+7xKG9ZEmBsaHVIxFxIzNrycN42ZoERi/qbjvw8poOufJhxs9nLrshclW9sX/uz/rZPqsFw3h+b6j4iPeDlZfPAQjsVECou1N+JydAgMCDAuPDV/fS7c3RJrUzr/UiQIAAAQIEpi0wvhjuYPeV0z35q6ordl/NzG9PexaHMboR6Hbv0g505+6Vehizn+YsJhrqLtxP97RuVb0/Il7KzOdO/t05oe4bIqLbNnSo+51prpRRESAwj4BQdx4lzyFAgMAWBUaVzb0pVRBscfpORYAAAQIECKxBoKo62O2w6BcnKwCr6mNj1/tvrOE0DnGOwPg815XTXTX9KqhpCEw01H04Iu6uUsk9rrcPnnWX3+kWDOPLhn5/eDQzvzWNlTEKAgSWERDqLqPmNQQIENiQwOh71z3Xbm3oFA5LgAABAgQIHInA2ECte2d2sPvapqujB2cHjl9XQbr+i2FsUNd3XXWFrkB3/cRLH3G0OuhespPYhHjVfronIarqnWMTuJ+e+v/fz31mofG4Pvu5Herau2Ppq8kLCexeQKi7+zUwAgIECNwXGB8y+xeAm37BclEQIECAAAEC6xA4sYHazzPzpdkxq+pDY7Okb2TmK+s4l2Pc/zzX/XM7SO9AVxutiV0UEwx1u9/10v10T4W3XZn/0Yj4wckCkdMtGEYRybsj4npmfn1iS2Q4BAgsICDUXQDLUwkQILBJgXErVN965RerTUI7NgECBAgQODKBExuoddD46xPBbvfhfMuo2J1E5eI+L80IdJ8Yga7PcxNczBFwXsvM21MY3mgHUesq6Kiq7pX7hsz84anA98rsHOOc/bP/WGZ+bQoOxkCAwHICQt3l3LyKAAECaxUYvwT0h61JfMBc6+QcjAABAgQIENi5wHkbqFXVeyLiHRHRFbs3dz7QPR3AqH58o0B32gs4wVB35X66p8VHe5VuuXLjxBc4p1sw/Oao1P3zaa+Y0RE4PoFZdf2o4r9wk02h7vFdH2ZMgMDEBMa35d3Xrtsu1MSGZzgECBAgQIDAAQmctYFaVb0rIt47KnZfPKDpbmUqIzDvQPdFG91uhXzpk0wp1F1nP92TIFXV1eJPZuZ3Lwh1u1L3zZn5paUxvZAAgQsFToaz44mzDPay/3Ym8IaIeOdlLVKEui5CAgQI7FBgvNE/FhEv67u2w4VwagIECBAgcEQCVfXm8QvjaxuoVdWTEdF9drti97UWDUfEstRUx5fzHej2l/NaWCyluN0XdcuzKWxKPPr7rqWf7mnBqnrfuCafOxHsnmzBcL9CPzO/uF19ZyOwfwIrhrM94Vnh1oX/PVngVVV9B02/Vz11kZhQd/+uJyMmQOCABEaPu+6j5ZeAA1pXUyFAgAABAlMXGNV83X+zg937G6hV1dsi4mOjYvf5qc9h1+M7Eeje0kJr16sx//knFOr2xmZr66d7UmD8jtFf0nx7VjjSIfKJvrrvjIj3Z+a/ml/OMwnst8AuwtllxUYble6D/wuh7rKKXkeAAIENCozea1enUCmwwWk6NAECBAgQIDBRgbFJ69sj4tez6txRxfvJiPhWZj470aHvfFijyrIrdG8LdHe+HAsNYASed3bd9mz8LtCbJG+k/VpVdXDblcA/HV/avNZXd2yo9rHM/BcL4XkygQkI7FM4uyxXVX12fClzS6i7rKLXESBAYEMC4xeB6xHRlR2vbug0DkuAAAECBAgQuFBg9IPt1gsdct2/VbuqfiMiPhERT2XmMwhfLzAChQ50u33Whb9ws5uewBRC3U310z2pPX7f6Mr7H8yu01m17okvb/7FpkLl6a28EU1J4EQw28O6rMfs6b+fq53BrO3Bvl3j49/l387ML1y2ZtovXCbk7wkQILABgVEZ09/Mv7KBwzskAQIECBAgQGAhgbGB2pXRjuFeVT0eEV2x++NZpd9CBzzQJ48gojei6s9xNw90mgc9rYmEuv2ztpF+uqeC3bdExOOZ+cPxhc39Fgzji5tPR8S/VGBy0Jf7xie3QtXs/UtyDHCu/+5bOLss/vj5fFdmfuOyYwh1LxPy9wQIEFizQFU9EhH9ger2mg/tcAQIECBAgACBpQVG9V7fSdR9dl8eX0J3sPvzzPzx0gc+oBdWVVfovjrrQ3xAUzuaqVTVtYh4ZdZfdhcTH/2YN9JP9/R8quo3I+LZzLxxIoDrL20+ExH/ymbNu7gCpnfOFcLZuQLZk+HtsYSzy65yVfVGhp0X/OiyYwh1LxPy9wQIEFijwPgA9+jYjXYj/bPWOFyHIkCAAAECBI5M4MQGah3k3hwBWLdieH5W7XdkJK9Nd9jcE+ju9xUwkVD34VHtvfHfB8Z1+47M/M6J4O6xiPhcRHy+v8DZ7xU1+pMCWwhn71+zgtnNXXdV1W1T+svVSzcsFepubh0cmQABAg8IVFVXv3T/tbt4CBAgQIAAAQJTFDi9gdro79cVuy9m5venOOZNj2m0o+gg48VNn8vxNysw7prrauud7GuxjX66pwWr6n1jL49nR6/dvnPw9yLiTzLzzmbFHX0ZAeHsMmqH8Zqq6i9cvjrPFy5C3cNYc7MgQGAPBEZVQP8y4IPTHqyXIRIgQIAAgWMWqKquJHz7bAO1EQR1xW5vqPbdY7KpqjeMW2FfOKZ5H+pcJxDqbqWf7sn1G7+HdBuGb3f7kIjoUPcPIuILNvvb7JUunN2s76EdffysfjIz/2yeuQl151HyHAIECKwoMCpcHrGhxoqQXk6AAAECBAhsTWCEER3s9u+NfStob7DUwW63IPjW1gaywxMJdHeIv6FTjy8sup/tTu6c22Y/3VPB7jv6y4mI+FlEXI2IvxoRX/T7yXwXmnB2PifPWk2gqt4aEW/JzP4C5tKHUPdSIk8gQIDAagKjsqX7Vt3e1W1eq83AqwkQIECAAIFjFqiqt0REf5aZbaD20Yh4aJ6duffZbbTNutobTO3zPIz99QITCHW31k/3VKjbgW7/7P6wN4qLiD+MiD87tpYiwlnvCFMWqKr3j40cfzrPOIW68yh5DgECBFYQGH3pum+XTQhWcPRSAgQIECBAYHcCVfXGiHjzCHZ7A7UPR0Rv/vqNQ/zSenx+61vUb9gQaHfX3SbOvMtQdxf9dE8Fu/0FzRMR8aOI+GsR8eV9/dJCOLuJnw7H3LVAVXX/+p/M+3Mp1N31ijk/AQIHLTB6dl3JzNsHPVGTI0CAAAECBA5eYFSudjuG5/sXzqr6YER02Pv1zOzKv4N4jED32gh07x3EpEziNYHRFi13cc2OO/j63DvZpK0Rqqp76/4yIj41fnaf3+XlIZzdpb5zT02gqn4/Iv503vcIoe7UVtB4CBA4GIHRL6srWG6q8DiYZTURAgQIECBw1AKjyvHJiLiVmb+sqvdFRPcA7Irdvf8Su6r6s1v/eWHeX6qP+oLYw8nvONR9qHPV7k+9K7qqejwi3jl+br+Xmb9Yx1iEs+tQdIxjFhg93H8zM78yr4NQd14pzyNAgMCCAqOa5eVdbcKw4HA9nQABAgQIECAwl8CJDdT6+R0IvXuERF2xe3Oug0zwSWPX8eujQndnlZQTpDmoIY3Ci+4JvfXWaCNQ7rZstUvUUQ34dyPimYj43zPzm7PxCGd3uTLOfcwCVdVfmD6emd+b10GoO6+U5xEgQGABgfFLQWTmnQVe5qkECBAgQIAAgb0ROLGB2s9H1V9X7XbF7gt7M4kx0NEyqysYu4fu3X0bv/HOL7CrUHeX/XRnbR8iojdL6z9/JyI61H06Iv44Iv7niJjlQ7PAea7/7jqgnn/lPZPAtAWq6kMR8VJm9r+pcz2EunMxeRIBAgTmFxjfwD+yz5Uq88/WMwkQIECAAIFjFji5gVpXGEVE9+vsit1f74vLCHR786gOdA+mN/C++G97nDsMdTtMXXs/3REWz8LaznjO+t8d0HbLh/7T//sPI+I/6f7YEfEPI+KPdtkSYtvXgPMRmKJAVf1WRHw/M1+ad3xC3XmlPI8AAQJzCIwPVX3b3m192OYA8xQCBAgQIEBg7wVObqAWEQ9HxMdHxW5vxjTpx+gR3Ju9dQ/drd+OP2mcAx3cqFp9eNt31I0weaF+uksGtifD23tnhbVV9Y6I+CsR8eOI6P6dVyOiW47cVXl7oBe+aU1aYLwv/V5mfn6RgQp1F9HyXAIECFwiMDbX6A9PfilwtRAgQIAAAQJHIzCqXd/eG6iNSsBPRMR31rUJ0yYgx91VHei+6LPbJoSnecwdhrr3g9NZaLqpwPYy9XHdfzYivjmrCJy1hoiI3sitQ+Ee5842c7tsDv6ewKEJjLte3puZX1tkbkLdRbQ8lwABAhcIjF9metOF/mXGgwABAgQIECBwVAIjLOtgt2/v7n0FOth9KjN7M6ZJPUbVZAe6N7ddsTkpiCMczAgwr2Xm7U1N/4zAtsPSDnU7KJ21RzjdEuHSCtt1jLeqPjhC2x+ddbwR+vZ4e3xduSvcXQe8YxC4OEt4V9/pkpk/XARKqLuIlucSIEDgHIHxi8Fj4xcDH3xcKQQIECBAgMDRClTVWyPiWn8uioiP9GZMmdkbMk3iMT63dQ/dbpe1sWBvEpM1iAcEVg11TwS25/WvneUss/61J3836J7N9///u2hzUFV93Xff669cFtbOeg8PwK7c7fYMHgQIbECgqvrfyucz87lFDi/UXUTLcwkQIHB+qNt9dF+xuYZLhAABAgQIECAQUVW/ERH958WI+EBE/CIzu3/nTh+jmrgrdAW6O12J3Z38olB3ycD2ZHh7ZmC7TD/dTQhV1SfHz+Kz8x7/RLjb+VFX7gp358XzPAJzClTVb4+WKAt90SjUnRPY0wgQIHCeQFV1JUpvZdu3GXoQIECAAAECBAh0KWJVf+n9ZG9CFhHvjYhfZeYPdoUzArsOdF/WLmtXq7C7854KbN8wWoScrrbtAT4Q0o7/39IVtqOlwWv9dHehUFX9s/imzPzWMucfX4h0C4k267ncXeY4XkOAwOsFRhvH38rMLy5qI9RdVMzzCRAgcEJgfEB7JDP79kIPAgQIECBAgACB139WeiQius9uf/n9zoh4KTO/v22kEej1reddaehz27YXYMPnG+t7UTuE7mPbj1kf21l7kNN9bPvv1/qYbUK2yxB0/M7ymYj41mxztGUnOcLd7rnbfzrY3WlYvew8vI7AVASq6s397+QyX7gIdaeyisZBgMDeCYwPaF2B0rfvuQ1p71bQgAkQIECAAIFtCJzYQK1P1/12u1L2O9s49+wcY2fxDp9e2uZ5nWt1gSUC2zMrbU/2sK2qR/uLhm30tR3Xf+7y94Wq6hYo9zLzzM3RllmlsS5dudvhbv8u1F+YrD0UX2ZsXkNgnwSqqu9k6T7bP1l03ELdRcU8nwABAkNgfBjsD0cvQyFAgAABAgQIELhY4MQGal2V1HsRLHUb+KLOY3Oo/swm0F0Ub8PP30RgO8+QtxzqdujZgc1ONlMe1/+HI+LLmxjDrBJ5hLs9x/7yZCdznWftPYfA1ASq6uMR8Uxm/mrRsQl1FxXzfAIECPxFj7iHI+KqfmwuBwIECBAgQIDA/AInNlDr3rZd3feNTVb3VdXjPbrM7A3bPLYosKvAdp4pbjnU7WrWnbUoqKpPRMSzmTn35mjzGJ71nNHm4X6IPSp3hbvLYnrd0QhU1e9GxFeW2XRdqHs0l4mJEiCwLoFxC1W3XbjpW+h1qToOAQIECBAgcCwCVdWbVHWf3e5x2+HP1zdxa/o4z5XM7I3aPNYsMD4Td6/ai3rZvq5n7elNyDYZ6F803bHRcVeLbzR03HU/3bE52psz85trXv4LD1dVHex2mN0/3x1oa1W3zQVwrr0RqKrHIuJjmfmlZQYt1F1GzWsIEDhqgfHG2z2jXjlqCJMnQIAAAQIECCwpMEK1DnbfMg7RFbtra2k1At2HMvPGkkM86pftc2A7z8JtMdS9H3rvItQ8sTnat3dVqT7C3Q54O3vq35+Eu/NcoJ5zNAJV9baI+I3M/O4ykxbqLqPmNQQIHK3A+ADYH8xuHy2CiRMgQIAAAQIE1iAwAp8Odt8RER1+dcXuyp+xqqrvqOo2WQLdM9bp0APbeS7NqnpkGxWk4xrfST/dsTlan/uH85hs8jnjmuvK3c6gunL37ibP59gE9kVg/Jz2po0/W2bMQt1l1LyGAIGjFBjfdvcHwFu7ulXsKOFNmgABAgQIEDhogVGp9L6I6D0LvrrKhmbjjqr+vHbjGD+vjfDsonYIHZ53y4G+Lf7M1gibbkkwhYt5i6HuTvrpntgcrft0TqY6dlyfXbnb12GPa2e9hqdwHRoDgar6VET8aNk2QUJd1xABAgTmEBj9sLrqo79F883yHGaeQoAAAQIECBCYV2BsoPbhiOjPW19a5hfcsfnVoyPQ3Wiv1Hnntc7nCWzXp7mNUHeX/XTH5mjPZeYv1qe2viMNmw68O+DtcLdbM/QXDR4EjkZg/Bz8fkR8Ydkv04S6R3O5mCgBAqsIjF8S7q2z19sq4/FaAgQIECBAgMChCYw+uJ/o/oIR8cXM/NW8czwR6L4wpcrEBcZ/2YZjKmznxZzjeVXVVeHdmmBjxRqzEH7b12NV3e9Vve3N0eZgf+Aps+B7bKo2q9w9uC9klrHxmsMXqKrHI+IDmfnVZWcr1F1WzusIEDgagfGhr/uy3TqaSZsoAQIECBAgQGAHAmP/go9FxLsj4k8y87nLhjFe0xW+3XJhMreaz8atwvayFdz+328p1O0q1K320x09fD8bETvbHG3Z1Ryt7tqsQ91uyyDcXRbT6/ZCoKq6n/xjmfnUsgMW6i4r53UECByFwPgQ3r8k3PTB4iiW3CQJECBAgACBHQuMYOojEfGbI9g99xbycRt9Vzt1oLuxqsvzSEalYVfRXlRpe27/2g6wfMbc/gU3AsTe/PiVTZ19nGOrPWOr6v09nylsjras6/j579YM/XPTfpP7ombZuXkdgZMCVdX/xvXdJUu3SRHquqYIECBwgcDYbKN7PG3sA58FIECAAAECBAgQeFCgqj4YEb2JTPfY/cnpZ4xA94kR6K79s5rA9nCvyk2Hurvopztu5e4vQya1OdqyV9EId7tytx/C3WUhvW6yAlX1mYj4bmbeXHaQQt1l5byOAIGDFxi/KFzJzNsHP1kTJECAAAECBAhMUKCqug3D5yLia5n5/dkQx+3zbxxVTi8vOnSB7aJih/X8LYS69yu3t1llWlUfj4hfrlL1N8VVHndOduVu51cd7m69In+KLsa03wLjPei3M/MLq8xEqLuKntcSIHCwAuOb4d49udsu2In1YFfaxAgQIECAAIGpC1TV2yLiD0ef0G+OX4Y70H3xrE1sVwhsX9cmwWfAqV8Zy49vVgW6qU2Qx/G31k93bI721sz8xvIq037lCHe7crcD89mman5Pm/ayGd05AlXVG4K+a9WfWaGuS4wAAQKnBMYvAo9FxMu+CXZ5ECBAgAABAgR2L1BVHeL+vd5UJiL+ft+yGhHdcuGsXrY94N5k6dxetgLb3a/pLkewhVC3K0u30k93zKVv4/5OZr64S9dtnHv8rta+HfB21e5WnLcxN+c4HoFxF8pDmfmjVWYt1F1Fz2sJEDhIgarqCt3+Zv3OQU7QpAgQIECAAAECeyhQVf95RPx+RPzjEex2H8IHwluB7R4u7paHPKo+H97E5/1Z6LitPTnG5mjd6uEHW2bc6elmfYsj4n6APsLdfj/wIDB5gar6aEQ8l5m/XGWwQt1V9LyWAIGDExj92a5m5q2Dm5wJESBAgAABAgT2WKCqfjci3hsRXx5Vul2pe8P+B3u8qDsa+oZD3a310x2bo3U49OVt9u/d0bKde9rRkqUrdzvU7cpd4e7UFsl4XidQVb8TEV9f9Ysloa4LiwABAkNgfLi7Pvro+iDgyiBAgAABAgQITFigqp6IiO5L2HdX/XpT/VEnTGBoSwpsONTtcHEr/XTH5mjPZ+bPl6Q4qJeNVhRdudutV+4Kdw9qeQ9mMlV1LSI+mZl/tuqkhLqrCno9AQIHI1BV3aOt//Hvqg8PAgQIECBAgACBPRAYG850uPvSCHe7z6YHgXMFxq371zZR5T2qRjfe5/UYNkdb9hKe9Uwer++16PYMHgQmIVBVb4mI3tjw26sOSKi7qqDXEyBwEAJV9UhvtLGJD3YHAWQSBAgQIECAAIEJC4yQroPd/vPCCHcFORNes10ObVOh7rb66Y5K48/2hoGZ2de7xxkCw6krdzv76uId7wmulJ0LVNX7RpuQp1cdjFB3VUGvJ0Bg7wXGN7m9OdpNG2vs/XKaAAECBAgQIHDEAuNzXQe73Zrh1yPc7VuxPQi8TqDv0lv3PhojROxNyzYaHh7r5mjLXsJjXbotRvc7nm2q5n1hWVCvW0mgqj4RET/NzP43aqWHUHclPi8mQOAQBKqq++i+nJlu1TuEBTUHAgQIECBA4OgFxi3wHe6+YQS7K//yfPSoBwawoVB34/10q6qv6Y9FxFf8/rLYRTmrpI6IXqf+3W/jbTIWG6FnH4NAVf1+RPzZOn5+hbrHcMWYIwEC5wqMJuWx6q6TiAkQIECAAAECBKYnMFpsdbjbG9P0ZmpuVZ/eMu1kRFXVd+rdWeedetvop1tVHej+yuZoy182I9ztYLdbM3TlbrdmULm7PKlXzikwCso+nJlfmfMlFz5NqLsORccgQGAvBarq4Yh4ODNv7uUEDJoAAQIECBAgQGAugfFFfoe7/fmvw90X53qhJx2swLpD3W30062qt0XE2zLzGwe7MFuc2IlwtwPee6Nyt//rQWAjAmODwycy83vrOIFQdx2KjkGAwN4JjL5K3Xbh1qZ7Xu0djgETIECAAAECBA5UoG+5H5up9e/CHe76cv9A1/qyaW0g1O1+rRvrpzt+f/lMRHxPxfllq7v4349+3F252xW7Xbkr3F2c0SsuEaiqD44M4pl1YAl116HoGAQI7J3A+EDfPZRe3rvBGzABAgQIECBAgMBKAqMv6RtHgNPh7q2VDujFeycwqrdfWVd4N0LBWtfxToNW1ft6o6/M/MHeYe/RgMc6duVuP/r3xY1uerdHNIa6BoGq+q2IeGpdd4sIddewKA5BgMB+CYzeav2B6PZ+jdxoCRAgQIAAAQIE1ilQVY+Pyt1XRuXunXUe37GmK7CBUPd+f9ZN9GYdX0J8PCK+vI7Nlaa7KtMZ2aiM7jXt3Kwrd4W701mevRzJuKZ+LzM/v64JCHXXJek4BAjshcD45rU3Rbi5iQ9ce4FgkAQIECBAgAABAq8TqKqu2u0/Hep25a67uQ78GhmFHmupxNx0P92xOVpfl2u5ZfvAl3at0xtBXFfudnuNvl7urvUEDnY0AlX1RES8LzO/tq5JC3XXJek4BAjshcDYbfJl/xjvxXIZJAECBAgQIEBgqwJV1Zup9Z+XRrgrwNnqCmzvZGsO2xP7DAAAIABJREFUdTfWT3dsjvb2zPz69nSc6bTAiXC3A95+X9hIVTb5wxWoqndGxLV1tlAR6h7u9WJmBAicEhi3WPXuBW6rc3UQIECAAAECBAicKTDCmw52u3L3hRHuuvX6wK6XNYe6HfStvZ/uqAD+bER8PzNvHNgS7OV0xpr0et9vtzFaM/Tmah4ELhSoqo9ExK8y89l1UQl11yXpOAQITFqgqvof3UfscDzpZTI4AgQIECBAgMBkBEbbrg53+5bZX49wV3gzmRVabSBV9fAIYleuxh6/a6y9cnNsjvZQZj612my9et0CJ8LdDnjvjcrd/q8HgTMFquq3I+Jb69yYU6jrYiNA4OAFxj+41yPitgb3B7/cJkiAAAECBAgQWKvACP863H0sIm5kZge8HnsusK5Qd1P9dEfbuE9ExFcyszfy85iowAj171drj8pd4e5E12pXwxrvN5/JzC+ucwxC3XVqOhYBApMUqKreGO2eDS8muTwGRYAAAQIECBDYC4Fxu36Hu9dG1W63ZvDYU4ERxOWqgelo19HHWWuLDpuj7d+FNar7O9ztx1o24ds/BSM+S6Cq3hQR78jMb65TSKi7Tk3HIkBgcgLjw3ffsnRrcoMzIAIECBAgQIAAgb0TGAUDHe52eNOVuy/u3SQMONYY6q69n25VvTUinrQ52n5eqCfC3c7c7q478N9PleMedVW9J6K398kfr1NCqLtOTcciQGBSAuMf067SvZWZboGZ1OoYDAECBAgQIEBgvwWqqtsxdLjbv1f/2t4N+7Weawx172+YlZlr6bc82jl8JiKesjnafl1Tp0c7qrj7+uj3iL5GVu7fvN8ixzv6qvp4RPw8M59fp4JQd52ajkWAwKQERh+ql/3jOallMRgCBAgQIECAwEEJVNUbRrjbt993uHv7oCZ4oJOZVVOu2qKte2Wu2sLhJHFVvTcirtoc7XAuvBHudkV3/+lgd21fAhyO0mHPpKp+dxP9sYW6h33dmB2BoxWoqu511vc33DlaBBMnQIAAAQIECBDYmkBVPT7C3d7UqsNdn0O3pr/4idYR6q67n+4oSvlkRHx5nUHx4jpesQmB2aZ6I9ztL4G6NcNaKrw3MV7HXI/AaNnz8cz80nqO+JdHEequW9TxCBDYucC4leoRt8DtfCkMgAABAgQIECBwdAJV9cYR7vaeDh3udsjrMTGBEch2le3S4fsIhmtdrd6q6qOjT/MzE+MynDUKjHB3VrnbbQK7cle7wDUaT+lQo0f2mzPzO+sel1B33aKOR4DATgXGP5DXI+K2hvQ7XQonJ0CAAAECBAgctUBVdb/d/vPSCHf105zQFbGmUHdt/XRH8POOzPzahJgMZcMCoyDp/mZ7o3JXuLth820fvqo+EBHdFvKn6z63UHfdoo5HgMBOBcatDfdW7Y2100k4OQECBAgQIECAwEEIjOBwFu7+eoS7QpsJrO6aQt219NO1OdoELogdD2FUffeXBB3uduVut2fwOACBqvpURPwoM19Y93SEuusWdTwCBHYm0JsUjE0F+lY3DwIECBAgQIAAAQKTEBiBTYe7T3SwO8JdvTR3uDojSL227MZ26+ynOzZH64D4+zskceoJCMx6Pff2MKNyV7g7gXVZZQhV9QcR8YVNtNgQ6q6yMl5LgMBkBMY/fo9FxM1NvFlOZqIGQoAAAQIECBAgsLcCowihw93+3Nr9dm/s7WT2fOBrCHXv3zK/6u8eJzZH+4q7Dff8olrj8MeXBl2527ldV+5q37JG320dqqreEBEfysw/38Q5hbqbUHVMAgS2LlBV/cG4dw+1EcXW9Z2QAAECBAgQIEBgEYGqemT02702wt2135a7yHiO9bn9O0RmLnWX3+iF2mHbShXXY3O0FzLzZ8e6DuZ9vsAId/sLhCsd7o6Ad6Vrjvf2BKrqHRFxfVNV+ELd7a2lMxEgsCGBquoPw7nsrVMbGpbDEiBAgAABAgQIELhQYOwH0ZW7Hdp05W5vquaxJYEVQ92V++lW1Vsi4p02R9vSgu/xaUZleVfu9ntFh7td0CTcnfiaVtVvRsSLmfnzTQxVqLsJVcckQGBrAuMb8q50uOUfta2xOxEBAgQIECBAgMAaBcYt+G8ct1p3uHtzjYd3qHMElg11R/XklVVvia+qz0bEDzKz+yx7ELhUYIS7Hex2wDur3LX54qVyu3lCVX0mIr67qfd0oe5u1tVZCRBYg8D4B+16RNy2O+gaQB2CAAECBAgQIEBgpwKj/2JX7nZY0+Hu7Z0O6MBPPiql7yxaHDL281ipn25VvSciHtnUbdkHvnSm1w2dq2aVu12x25W7wt0JXRnjfeJzmfknmxqWUHdTso5LgMDGBcaHsHs2FNg4tRMQIECAAAECBAhsUaCqnoiIrtzt/SI63L2zxdMfzalWCHXvV0kuGgbPYMd+IJ+KCJujHc3VtrmJjvCwr8kOd/u67C+FPHYsUFX9Hv6ezPz6poYi1N2UrOMSILBRgbFz8NVlNzbY6OAcnAABAgQIECBAgMAaBEYo0JW7vZlXh7s2BV6D64lwtffmeGXRCsf+XWSVtaiqj4w+mzZHW+N6HvuhRrjbrRn6Idzd8QVRVe/uNhmZ+cNNDUWouylZxyVAYGMCo4dVt124uegHsI0NyoEJECBAgAABAgQIbEBgtBzrYLf/vDjC3bsbONXRHXJsuLxQqLtqP92xOdq7MvOrRwduwlsRGNdoV+525tfhrveLrci//iRV9dGIeC4zf7mp0wt1NyXruAQIbExg3K7UPYNUKmxM2YEJECBAgAABAgSmJDCCmlm42xtrdeWuHporLNKSoW5XQi7dT3dsnPRDm6OtsHBeOpfAeM/o6/XKiU3VukWDxxYEqup3IuLrm2yfI9TdwkI6BQEC6xOoqkf6HyWbRqzP1JEIECBAgAABAgT2R2BsjtTh7hsi4sYIdwU1Syzh+N1iodvUh/9S/XTH5mjXMvN7SwzXSwgsJTCq/WebqnXV7lLX71InP9IXjfeWT2fmn26SQKi7SV3HJkBgrQLjA1T3veq2Cz64rlXXwQgQIECAAAECBPZJYOwx0eHuYyPY7YDXYwGBJUPdpfrpjrsNPx0RX7bR8wKL5KlrExjhblfu3t/ob4S7qv3XJvyXBxptVt6Wmd/awOFfO6RQd5O6jk2AwNoExj9A3Uf3jp5Aa2N1IAIECBAgQIAAgT0XGC0EOtx9eIS73XfXYw6BEYx3K4W5eo6u0k93bI72Umb+dI6heQqBjQqMgqkOeDvU7cpd4e4axavqfcP16TUe9oFDCXU3qevYBAisTaCqHh29q+6s7aAORIAAAQIECBAgQOBABMbn5Q53O6jpfrsvHcjUNjaNJULdpfrp2hxtY0vowCsKVNWscrfvhF2oFcmKpz7ol1fVJyLip5vunS3UPejLyOQIHIbA+LB1NTNvHcaMzIIAAQIECBAgQIDAZgSqqu9u63C3Q5oOd32GPod6iVD3/m3ri7aCG5uj/Sgzf7WZVXdUAqsJjHC3A95+CHdX44yq+r2I+NK8dwEsezqh7rJyXkeAwFYExi1O/cG0++i6JWQr6k5CgAABAgQIECCw7wJV1RupdbjbvTM73L2973Na9/jHLeiZma/Mc+wOged97ux4NkebR9ZzpiIwfv/uLy86L7ybmf3+4bGAwPhi7SOZ+eUFXrbUU4W6S7F5EQEC2xIYGwr0PyZzfdDa1richwABAgQIECBAgMA+CFTVEyPc7TZmHe6+vA/j3sYYFwl1l+mnO1pi/FZEfCUztZHbxqI6x1oExvXelbtXTmyqZrPyOXSr6u0R8URmfm+Op6/0FKHuSnxeTIDAJgXGbrRXVBVsUtmxCRAgQIAAAQIEjkGgqt44wt1ux9Dh7tEXTcxuOZ8n6B7P7U3V5r57sKo+PO44tDnaMfyQHeAcx4blXbnbAW9vKLhw+5EDZLlwSlX1wYi4lZnPbHruQt1NCzs+AQJLCYwPTb05Wrdd8I3gUopeRIAAAQIECBAgQOAvBUZA0y0Z+s8LI9w92turFwx1F+qnW1Vvjoh3Z+ZXXYME9l1gvHfMNlXr94y+m9bv6WcsbFV9OiJ+kJkvbnrdhbqbFnZ8AgSWEhh9aF7edGPxpQbnRQQIECBAgAABAgT2WGDcWj0Ld389wt25K1D3eOqvG/qCoe5C/XSrqtsu/NjmaIdytZhHC5wIdzvg7feMrtw9uveO866G4fMHEfH5bYTeQl0/lwQITE6gqq71oPSdmtzSGBABAgQIECBAgMABCYyesh3u9qZq3ZKhA96jeYxwu8PaC/vdzoKseQtOqurdEfHoNnpqHs1imejkBMaXIl3B3hW7Xbl79OHu6GH+/m1V6At1J/djYUAEjlugd5SNiP5gdfO4JcyeAAECBAgQIECAwHYExl4W3XP3sRHu3tjOmXd7lgVC3a5KnKuf7tgc7TMR8eXLwuLdzt7ZCaxHYFbxPo7WlbvH3NLlnRFxLTN/sB7di48i1N2GsnMQIDCXwPhQdX00FT/afwjmwvIkAgQIECBAgAABAmsWGHfMdeVuF1p05e7Ge0KueQoLHW5U4HYAc/uiF46K5rk2iBqbo/UmSU8vNBhPJrDnAuP3+a7c7ayxK3eP7nf68fPf753PbmM5hbrbUHYOAgTmEqiqrgzoN/+j34l3LjBPIkCAAAECBAgQILABgfG5vCt3u0K1A4qXNnCanR9ygVB3rn66Y3O092Tmn+98cgZAYEcCI9zt944ro+fu3R0NZeunrarPRsS3M/PWNk4u1N2GsnMQIHCpwLjl68pl35JfeiBPIECAAAECBAgQIEBgLQJj8+Ku3O2emR3ubiWoWMvg5zjICHW79+2581qkn+7YHO0nmfn8HKf3FAIHLXAi3O2At4Pduard9xVltJL8bGZ+YVtzEOpuS9p5CBA4V2D04Hk0Im5uY4dIS0GAAAECBAgQIECAwPwCVfV4RHS428FMh7sXtiuY/8i7f2ZXJV8S6s7VT3dsjtbH+u7uZ2UEBKYjMPtiJCK6NUO3ZOi7c/uLooN6VNWbIuIdmfnNbU1MqLstaechQOCiULf76L48726yKAkQIECAAAECBAgQ2L7A2Nm9w907I9x9efujWO8Z5wh17wdRF4VQoxdx33b9lUMKvNcr7WjHLnAi3O0vSu6Nn6v+70E8quo93U84M3+8rQkJdbcl7TwECJwpMD4A9TtffzD0IECAAAECBAgQIEBg4gJV1cFu/7k5wt293ROjqvqOwTvnhbZ9S/Vle37YHG3iF6zhTU5gbD54vwp+VO7ufbhbVR+LiF9ss/2KUHdyl7YBETgegfFG/khm9odBDwIECBAgQIAAAQIE9kRgVN3Nwt0XRri7d7vdXxTqztNPd9xy/V6bo+3JhWuYkxIYrRg73O1HV8Tv3XvIDLSqPhcRX83Mrd3BINSd1OVsMASOR2A0TX8sIm7v8xv38ayYmRIgQIAAAQIECBB4UGCEMh3uPtHBbkTcyMy9qbobdw6+ctaYx9z6rsJzg6aq+nREPL3N6jzXIYFDEzgR7nZO2T139yrcHV8OfTwzv7TNtRHqblPbuQgQeE1gvOnd2+a3WPgJECBAgAABAgQIENiMwLgLr8PdN4yq3Q54J/+4JNS9sJ9uVb0rIq7bHG3yy2yAeyIwir+6cvfKqNztzRkn/6iqt0bEmzPzO9scrFB3m9rORYDAfYGqeiQiHrpol1lUBAgQIECAAAECBAjsn8D4rN/h7rUR7nZrhsk+Lgl1z+2nO173mYj4c5ujTXZ5DWxPBU6Eux3wdrB74WaFu55mVb0/Irri/6fbHItQd5vazkWAQAe6/abcmxHc2qfbsiwdAQIECBAgQIAAAQLzC4zQs8Pdh0e4++L8r97eM0cI/UAvz8v66VbVb45Wck9vb7TOROC4BMbPYVfMd47QLRm6NUNvrjapR1V9MiJ+kpk3tjkwoe42tZ2LAIEOda9HxMuZuRe3UVgyAgQIECBAgAABAgSWF6iq3kejw93OH349tU2SLwh172/edFZvz7E52vsy8yvLy3glAQLzCsy+ZBnhbvfs7i9iJtO7u6r+ICK+uO1ewELdea8gzyNAYGWB8W19fzC6s/LBHIAAAQIECBAgQIAAgb0RGMUdHe52lV2Hu7emMPiq6kriOl10MnoEn3nLt83RprByxnCsAuNns7906feSrtzdabhbVd1H/EOZ+efbXhOh7rbFnY/AkQqMN95HpvbN/JEuh2kTIECAAAECBAgQ2IlAVT0+KndfGeHuTgs+Lgh1z+ynOzZHe8O2N0TayWI5KYEJC4zWjt2aocPdB1qobGvoVfVkbxCZmd/f1jln5xHqblvc+QgcocC4VaLbLtze9u0IR8htygQIECBAgAABAgQmL1BVT4xwt0Pdrtx9eReDPivUPa+frs3RdrFCzkngYoER7nblbmecXbnbvXe39qiqD0XES5n5862ddJxokqFuL8i2F2Hb8M5H4JgEqqo3Rru3qw9qx2RtrgQIECBAgAABAgT2SaCquiVD/3lphLtb3Xtj3FGYmdmVw/cfIyR6oJ/u2BztTmb+ZJ+MjZXAMQhU1ZWI6Mrdzjq7cncr7yVV9VsR8f3M7PewrT4mFepW1d+IiG4u3P0ofh0Rf5yZf7xVEScjQGCtAuOb76tT6Zm11sk5GAECBAgQIECAAAECKwuMMOaNI9x9YYS7W6m2OyfU7WDodf10R/j8fpujrbzcDkBgowLj/aQrdzvk7feRM3tjr2MQ4wugz2Xmn6zjeIseYzKhblV9NCL+7hkT+B98C7bosno+gWkIjDe43u325q6bl09DxCgIECBAgAABAgQIEDhPYPz+0FW73ZqhC726LUP3y9zYY3br9sm7Crsw5WTlbp98bI7208z85cYG48AECKxNYLRR6S9oOuDtcLdbM6z1/aSq+suo92Tm19c28AUONKVQ99+IiK7U7Uen6bPd6/5BZn5+gTl5KgECExEYO9y+cvoD0USGZxgECBAgQIAAAQIECExQYNzt12HJ/bt4M7MD3o08Toe6Z/XTrap3RsTjNkfbyBI4KIGNCsx+pkdrhlnl7ixzXOncY+PE/hLohysdaMkXTzXU7d0wOz3vRun/h1B3ydX1MgI7FBibCHQfqp3uZrtDAqcmQIAAAQIECBAgQGAFgap6ZLRkuDbC3W7NsNbHGaFuV/W91k93jOGzEfFVLeXWSu9gBLYuMNqt9M94Z45dubtSuFtVH4mI5zPzua1PZjQP3sV5HzjngPiPxl902PxwRPQb+P8YEd/pgFe13ySWyiAIXCow3ij75/fWum9vuPTknkCAAAECBAgQIECAwEEJjI2Xuy1D30rdlbsvrmuCo/9mV9rdL0YZv8u81oNz7GzfeYTN0daF7jgEdiwwvszp95MOd/vnfake3lX1OxHxjcy8vYspTaZSd7x5/msR8ft9W0NE/Coi/mVEfC0iuidnp+ez6l23c+/ianFOAnMIjFsbrkfE7WXfGOc4jacQIECAAAECBAgQIHBkAlXV2UCHu51ldLh7c1WCM0Ld1/rpjs3RPpCZX171PF5PgMD0BGaV+mNkC4W7o4r/05n5p7ua2aRC3fMQxjdlj45gt8PdruLtculuzyDg3dXV47wEzhAY36LfO7nRACgCBAgQIECAAAECBAisS6Cqutduh7udD3S4e2vZY4+ilGtdaXe6n25VfSoifmZztGV1vY7AfgiML3e6crdz0g5371428qp6c0S8PTO/ddlzN/X3exHqziY/wqJG7rLmfvPu27s74O2N1V4ZLRouhd8UpuMSOHaBsaHB1VU+VB27ofkTIECAAAECBAgQIDCfQFX1Xb4d7nYe0OHuwvt5nAp1X+unOzZHeyIzvz3faDyLAIF9Fxjhbr8PdM4421StuwY88Kiq93ZHgV22ZtmrULcFT1TtdkPj+z0rRrn0rAdvz0nAu+8/Sca/dwLjza/bLtxctdn43k3egAkQIECAAAECBAgQ2JlAVb1xhLudEXS423f1zvU4Fep2EVkHOZ0vfKbbQSpYmYvRkwgclMB4X+j3gw54u3j0tT7bs4lW1SdGJX+3j93JY+9C3RN43Y7hftXuybLoMwLeWYsGFbw7ucSc9FgERn+r/rKlv1TxIECAAAECBAgQIECAwFYFRg/crtx9aYS7c+UA/btMh7d952H/PjM2R+tWjz/e6gScjACBSQnMWrKM/HFWududA7rA9Pci4su7zED2NtQdgB3qdrjbb9R3MvN1JdEj4J21aOiXdNjUb8xzvbFP6koyGAITFhgNwq/sasfHCdMYGgECBAgQIECAAAECWxQYdxB2sNt/fh0RNy7bwHkUqHSVb1fldb9em6Ntcc2cisA+CIzOAf0e0aHu5yLiI5n5P+1y7Hsd6s7gTvbaPS+wPSfgffmyN/ddLo5zE9gHgfHGdm20XTiz18w+zMMYCRAgQIAAAQIECBA4HIGRAXSw+8QId7stw3m9MbtYbHbH4ccj4pnMfO5wNMyEAIF1CYyitv86Irr95H+jp+4aZE/22j2ravfkKcZzZz14+0191qKhS6k9CBCYU2DcitBvZF0prwJ+TjdPI0CAAAECBAgQIEBgOwJjM+cOdx8bLRlunD7zKBTrPOCtHQLbHG07a+MsBPZVoKr+Zlf1Z+b/tss5HESl7qnAdtZrt0OmS3t7joB31qJBwLvLq9G5905gfPi5t8hGBHs3SQMmQIAAAQIECBAgQGDvBUZ1XYe7fZdhV+2+MJvU+L2mb6vujY++npk3937CJkCAwMELHFyo2yu2SNXuqUC4e/TOAt7ukdGhcLdouN8E2YMAgb8UGN94X7UbrKuCAAECBAgQIECAAIF9ERgBboe7HeJ2z907EfHpiHhLRHzb5mj7spLGSYDAQYa6p75t66B2rqrdUwFvt2eYtWjo2zAEvH5eCAyBsflAt1246UsPlwUBAgQIECBAgAABAvsmMDZH63D3P4yI94/2DP99Zn5h3+ZivAQIHKfAQYe6vaTLVu1eEvDOevCq4D3On5ujn/X4AHR3nhYnR48FgAABAgQIECBAgACBSQqMPUL+y9FL91ZE/N+Z+X9OcrAGRYAAgVMCBx/qzuY7brFYqmr3jIB31qKhN4bqCt5XVCv62ToWgdGL6kpm3j6WOZsnAQIECBAgQIAAAQKHKVBV/0FEfHzM7n/JzD8/zJmaFQEChyZwNKFuL9yJqt1up3A7M3tjtKUfo6fo6YC3e/CudNylB+SFBDYsUFXdd6o3I+y2C67zDXs7PAECBAgQIECAAAECmxeoqnePjOCXmz+bMxAgQGA9AkcV6s7I1lW1e3IJRvXirAfv/f67o4JX8LWea9VRdiwwbk16bGwe2FXqHgQIECBAgAABAgQIECBAgAABAjsQOMpQt53XXbV7IjBu01m42/8V8O7gwnbK9QuML0MqM3t3WA8CBAgQIECAAAECBAgQIECAAIEdCRxtqHsihO1byVfutXvW+o3KxpMB76x6t//rQWBvBEarkYcz8+beDNpACRAgQIAAAQIECBAgQIAAAQIHKnD0oW6v66aqdk9eMyPgnfXf7RB5tsGagPdAf7gOZVpVdSUirkfErczsftQeBAgQIECAAAECBAgQIECAAAECOxQQ6p7AH7eXd2Vtb6LWoetGHucEvL3B2sbOuZGJOOhRCFRV99G96/o8iuU2SQIECBAgQIAAAQIECBAgQGAPBIS6pxZpG1W7J085qiBnLRoeOrHBmoB3D36ADn2IYwPAK5l5+9Dnan4ECBAgQIAAAQIECBAgQIAAgX0REOqes1LbqtoV8O7Lj8rxjbOq+kuG7jl9MzPr+ATMmAABAgQIECBAgAABAgQIECAwTQGh7gXrMqp2r0XEvdGSYWvB1qjgnfXg7Z6mXbnbLRruTvNSMqpDE6iq7qPrmju0hTUfAgQIECBAgAABAgQIECBAYO8FhLpzLOEuqnZPDmtUTM5aNPSaCXjnWDdPWV6gqvrLjMjMO8sfxSsJECBAgAABAgQIECBAgAABAgQ2ISDUnVN1l1W7lwS8L3fIq4J3zoX0tEsFxrX+SGbevPTJnkCAAAECBAgQIECAAAECBAgQILB1AaHuguSjgrHbItzOzJ1uZjYqeGctGnomPR4B74Jr6ul/KTDafjw2ru9X2RAgQIAAAQIECBAgQIAAAQIECExPQKi7xJpMpWr35NDPCXi7H6pgbok1PtaXVFUHuq9mZleAexAgQIAAAQIECBAgQIAAAQIECExQQKi7wqJMqWr3VMB7NSJmPXh7c7dZiwYB7wrrfegvraqu+r6SmbcPfa7mR4AAAQIECBAgQIAAAQIECBDYZwGh7oqrN8WqXQHviot6hC8fld6PRsStzLx3hASmTIAAAQIECBAgQIAAAQIECBDYGwGh7pqWaqpVu2cEvLMevB3cdQ/ebtEgxFvTdbCvh6mq6+NauLuvczBuAgQIECBAgAABAgQIECBAgMCxCAh117jSJ6odOyTtjdS69cEkH1XV7RlmLRq6LYOAd5IrtflBjS8kIjPvbP5szkCAAAECBAgQIECAAAECBAgQILCqgFB3VcEzXr8PVbsnh31GwDvrwauCdwPXx5QOOdqHPJKZN6c0LmMhQIAAAQIECBAgQIAAAQIECBA4X0Cou6GrY5+qds8IeGctGvpW/K7gfUWLhg1dKDs8bFX1z3+3Xeiqcpvo7XAtnJoAAQIECBAgQIAAAQIECBAgsIiAUHcRrSWeu29Vu3MEvN2Dd7JtJZZYoqN9SVX1xmj3MrMrsz0IECBAgAABAgQIECBAgAABAgT2RECou4WF2teq3VMB76x6t/97v//uqOAV8G7hGlr3KUbLjauZeWvdx3Y8AgQIECBAgAABAgQIECBAgACBzQoIdTfr+7qj73PV7mwi45b9k5usCXi3eA2t41TjS4bHIuKmthrrEHUMAgQIECBAgAABAgTTGFcHAAAgAElEQVQIECBAgMB2BYS62/WOQ6jaPSPgnVXxzqp33c6/5etqkdNVVffR7T7JHch7ECBAgAABAgQIECBAgAABAgQI7JmAUHdHC3YIVbsn6UYF7yzcvXpigzUB746usbNOO667yMw7ExqWoRAgQIAAAQIECBAgQIAAAQIECCwgINRdAGvdTz1VtXvnUG6FPyfg7Q3WVIau+yJa4HhV1WH7I5l5c4GXeSoBAgQIECBAgAABAgQIECBAgMDEBIS6E1iQQ6vaPUlaVVcionvwdhXvQyc2WBPwbvHaG0F7t124nZmvbvHUTkWAAAECBAgQIECAAAECBAgQILBmAaHumkGXPdyhVu0KeJe9Itb7uqp6NCLuZaZ2GOuldTQCBAgQIECAAAECBAgQIECAwNYFhLpbJ7/4hIdctXtGwDvrwdvVvF252y0a7k5sSfZ+OFXVldJXM/PW3k/GBAgQIECAAAECBAgQIECAAAECBEKoO8GL4Biqdk8FvN2WoYPH/iPgXeM1OdpfdNuFm4fSs3mNPA5FgAABAgQIECBAgAABAgQIENhLAaHuhJftRNVub6J2FLfNj0B71oO3r8+e9ysqeJe7UKvqsYi4a5O65fy8igABAgQIECBAgAABAgQIECAwRQGh7hRX5cSYjq1q9+RyjLnPWjT0X3WLBgHvnNfs+FIgM/P2nC/xNAIECBAgQIAAAQIECBAgQIAAgT0QEOruwSL1EI+xaneOgLd78L66J0u41WFW1dWIuDbaLtRWT+5kBAgQIECAAAECBAgQIECAAAECGxUQ6m6Ud70HP1G12yHd7WPtkToCy1mLhraYtWgQ8P7FFwD9c919dLtth43n1vtj6GgECBAgQIAAAQIECBAgQIAAgZ0LCHV3vgSLD+DYq3ZPigl4H7x+qurRiLh3LH2YF/8J8goCBAgQIECAAAECBAgQIECAwH4LCHX3dP1U7Z4ZZnbLgVkP3nujB2+3aOj/fRSPquoK5quZeesoJmySBAgQIECAAAECBAgQIECAAIEjFBDq7vmiq9o9ewFHuNkBZ/85ioC3qq6Mtgs3jynI3vMfYcMnQIAAAQIECBAgQIAAAQIECCwsINRdmGx6L1C1e/GanAh4u4q3++7OevAeVAVvVT0WEXcz85XpXaVGRIAAAQIECBAgQIAAAQIECBAgsC4Boe66JCdwnFG1e21sotbBpccpgRHwzlo09CZiHYC+su+VrVXVc7qSmbctOgECBAgQIECAAAECBAgQIECAwGELCHUPbH1V7c6/oOcEvN2Dt+Y/yu6feWLNu+3CXo1993pGQIAAAQIECBAgQIAAAQIECBDYPwGh7v6t2VwjVrU7F9NrTxqVrt1/tyteu3p31qJh0iFpVfXPcLdd6DC6K489CBAgQIAAAQIECBAgQIAAAQIEDlxAqHvACzwqOLsdQz9u73uLgW0t1T4FvFX1aERUZt7Zlo/zECBAgAABAgQIECBAgAABAgQI7FZAqLtb/62cXdXucsyjCnZWvdv/nVXvTqJf8WgfcTUzby03Q68iQIAAAQIECBAgQIAAAQIECBDYRwGh7j6u2hJjVrW7BNqJl4yAd7bB2s4D3qq6EhHXI+JWZr662uy8mgABAgQIECBAgAABAgQIECBAYJ8EhLr7tFprGKuq3dURTwW8V2c9eDOze/Fu5VFV3Uf37jbPuZWJOQkBAgQIECBAgAABAgQIECBAgMClAkLdS4kO7wmqdte3pqNidtai4aETLRo2FvCOnr9XMvP2+mbiSAQIECBAgAABAgQIECBAgAABAvsiINTdl5XawDhHONgbbfUmapPoE7uBaW7tkNsIeEcg32t2MzNra5NzIgIECBAgQIAAAQIECBAgQIAAgckICHUnsxS7GYiq3c24j4B31oO3+9925e7LmXl3lTNWVffRXfk4q4zBawkQIECAAAECBAgQIECAAAECBHYrINTdrf9kzq5qd3NLsa6Ad/RDjsy8s7nROjIBAgQIECBAgAABAgQIECBAgMDUBYS6U1+hLY5vhI99a38/uiXDvS2e/ihONSqjZz14++ev2168clkFb1X1ax7OzJtHAWWSBAgQIECAAAECBAgQIECAAAEC5woIdV0cDwio2t3ORTEC3lmLhnMD3hG2PzaC9le3MzpnIUCAAAECBAgQIECAAAECBAgQmKqAUHeqK7Pjcana3e4CnAp4++SzHryvVlUHuq/azG67a+JsBAgQIECAAAECBAgQIECAAIGpCgh1p7oyExmXqt3tL0RVXe1WCxHRVbz/XkQ8l5l/tP2ROCMBAgQIECBAgAABAgQIECBAgMAUBYS6U1yViY1J1e7uFqSq/uOI+Elm/pPdjcKZCRAgQIAAAQIECBAgQIAAAQIEpiQg1J3Sakx8LKp2t7tAw/tvRcQf2bRuu/bORoAAAQIECBAgQIAAAQIECBCYsoBQd8qrM8Gxqdrd3qJU1Qci4snM/Pz2zupMBAgQIECAAAECBAgQIECAAAECUxcQ6k59hSY6PlW7m1+YqvrDiPhxZv5482dzBgIECBAgQIAAAQIECBAgQIAAgX0REOruy0pNcJyqdje3KGOztH93tF64u7kzOTIBAgQIECBAgAABAgQIECBAgMC+CQh1923FJjheVbvrX5Sqel9EvDsz/+X6j+6IBAgQIECAAAECBAgQIECAAAEC+ywg1N3n1ZvQ2E9V7d7JzFcnNLy9G0pV/ZWI+Flm/nDvBm/ABAgQIECAAAECBAgQIECAAAECGxUQ6m6U9/gOrmp39TWvqociolsv/IPMfGX1IzoCAQIECBAgQIAAAQIECBAgQIDAIQkIdQ9pNScyF1W7qy1EVb0nIt6fmf9itSN5NQECBAgQIECAAAECBAgQIECAwCEKCHUPcVUnMqcTVbvdjuHORIY1+WFU1e9HxLOZ+dTkB2uABAgQIECAAAECBAgQIECAAAECWxcQ6m6d/LhOqGp3sfWuqv6Z7NYL/0gQvpidZxMgQIAAAQIECBAgQIAAAQIEjkVAqHssK73jearanW8BqurdEfHBzPzn873CswgQIECAAAECBAgQIECAAAECBI5NQKh7bCu+w/mq2r0cv6p+NyKez8zvX/5szyBAgAABAgQIECBAgAABAgQIEDhGAaHuMa76juesavf8BaiqvxMR/yQzb+14mZyeAAECBAgQIECAAAECBAgQIEBgogJC3YkuzKEP60TVbl+DtzPz1UOf82Xzq6p3RsRHMvOfXfZcf0+AAAECBAgQIECAAAECBAgQIHC8AkLd4137Scxc1e5fLkNVfS4ibmTmdyexOAZBgAABAgQIECBAgAABAgQIECAwSQGh7iSX5bgGpWr3L9a7qv52RPzTzLx5XFeA2RIgQIAAAQIECBAgQIAAAQIECCwiINRdRMtzNyowqnavRcTLmXlnoyeb2MGr6smI+ERm/n8TG5rhECBAgAABAgQIECBAgAABAgQITExAqDuxBTn24Rxr1W5V/XZE3MzMbx/7NWD+BAgQIECAAAECBAgQIECAAAECFwsIdV0hkxQ4tqrdqvpbEfHPMvPFSS6IQREgQIAAAQIECBAgQIAAAQIECExGQKg7maUwkNMCo2q32zFciYjbmfnqISpV1dsj4lOZ+f8e4vzMiQABAgQIECBAgAABAgQIECBAYL0CQt31ejraBgQOvWq3qj4z+gh/cwN8DkmAAAECBAgQIECAAAECBAgQIHBgAkLdA1vQQ53OIVftVtXfjIg/zswbh7p+5kWAAAECBAgQIECAAAECBAgQILA+AaHu+iwdaQsCh1a1W1VvjYjPZub/swU+pyBAgAABAgQIECBAgAABAgQIEDgAAaHuASzisU3hkKp2q+q3IuJuZn7j2NbRfAkQIECAAAECBAgQIECAAAECBJYTEOou5+ZVExCoqocj4tHRj/bOBIa08BCq6t+JiM9n5q8XfrEXECBAgAABAgQIECBAgAABAgQIHKWAUPcol/1wJr3PVbtV9eaI+N3M/MeHsyJmQoAAAQIECBAgQIAAAQIECBAgsGkBoe6mhR1/KwL7WLVbVZ9qnMz82laQnIQAAQIECBAgQIAAAQIECBAgQOAgBIS6B7GMJtEC+1a1W1X/dkR8MTOft4IECBAgQIAAAQIECBAgQIAAAQIE5hUQ6s4r5Xl7I7APVbtV9RsR8Vcy8//aG1gDJUCAAAECBAgQIECAAAECBAgQmISAUHcSy2AQ6xaoqr62exO1KxFxOzNfXfc5VjleVX0iIq5m5p+vchyvJUCAAAECBAgQIECAAAECBAgQOD4Boe7xrflRzXiqVbtV9W9GxJcz87mjWhCTJUCAAAECBAgQIECAAAECBAgQWFlAqLsyoQNMXWBqVbtV9caI+MPM/EdTtzM+AgQIECBAgAABAgQIECBAgACB6QkIdae3Jka0IYGpVO1W1cci4lpmfmVDU3VYAgQIECBAgAABAgQIECBAgACBAxYQ6h7w4pragwJTqNqtqr8REV/LzF9YIwIECBAgQIAAAQIECBAgQIAAAQKLCgh1FxXz/IMQ2FXVblU9HhF/PTP/4UFAmgQBAgQIECBAgAABAgQIECBAgMDWBYS6Wyd3wqkI7KJqt6o+GhHXM/NLU3EwDgIECBAgQIAAAQIECBAgQIAAgf0SEOru13oZ7QYEtlm1W1X/ekR8IzN/voGpOCQBAgQIECBAgAABAgQIECBAgMARCAh1j2CRTfFygVNVu3cy8+7lr1rsGVV1PSL+jcz8B4u90rMJECBAgAABAgQIECBAgAABAgQI/KWAUNfVQOCEwCardqvqwxHxxsz8U+gECBAgQIAAAQIECBAgQIAAAQIElhUQ6i4r53UHK7Cpqt2q+usR8Z3M/NnB4pkYAQIECBAgQIAAAQIECBAgQIDAxgWEuhsndoJ9FVhn1W5VPRYR/1Zm/v199TBuAgQIECBAgAABAgQIECBAgACBaQgIdaexDkYxUYF1Ve1W1Yci4i2Z+YWJTtWwCBAgQIAAAQIECBAgQIAAAQIE9kRAqLsnC2WYuxU4UbX7SmbeXnQ0VfXXIuKpzHx60dd6PgECBAgQIECAAAECBAgQIECAAIGTAkJd1wOBOQWWrdqtqmsR8Tcj4o8ys+Y8nacRIECAAAECBAgQIECAAAECBAgQOFNAqOvCILCgwKJVu1X1wYh4W2b+yYKn8nQCBAgQIECAAAECBAgQIECAAAECDwgIdV0UBJYQOFG1+1BE3M7Mu+cdpqr+MCJ+lJk/WeJUXkKAAAECBAgQIECAAAECBAgQIEDgdQJCXRcEgRUELqvaHX//t0frhVdXOJWXEiBAgAABAgQIECBAgAABAgQIELgvINR1IRBYUeCiqt2qen9EvDMz/9WKp/FyAgQIECBAgAABAgQIECBAgAABAkJd1wCBdQqMqtzeFO1uZt7uY1fVX42IpzPzR+s8l2MRIECAAAECBAgQIECAAAECBAgcr4BK3eNdezPfgMCpqt13RcTnIuJ/vajn7gaG4ZAECBAgQIAAAQIECBAgQIAAAQIHLCDUPeDFNbXdCVTVJyLiP42IX2bmf7G7kTgzAQIECBAgQIAAAQIECBAgQIDAoQkIdQ9tRc1nEgJV9ZaI+Pcj4ruZ+U8nMSiDIECAAAECBAgQIECAAAECBAgQOAgBoe5BLKNJECBAgAABAgQIECBAgAABAgQIECBwLAJC3WNZafMkQIAAAQIECBAgQIAAAQIECBAgQOAgBIS6B7GMJkGAAAECBAgQIECAAAECBAgQIECAwLEICHWPZaXNkwABAgQIECBAgAABAgQIECBAgACBgxAQ6h7EMpoEAQIECBAgQIAAAQIECBAgQIAAAQLHIiDUPZaVNk8CBAgQIECAAAECBAgQIECAAAECBA5CQKh7EMtoEgQIECBAgAABAgQIECBAgAABAgQIHIuAUPdYVto8CRAgQIAAAQIECBAgQIAAAQIECBA4CAGh7kEso0kQIECAAAECBAgQIECAAAECBAgQIHAsAkLdY1lp8yRAgAABAgQIECBAgAABAgQIECBA4CAEhLoHsYwmQYAAAQIECBAgQIAAAQIECBAgQIDAsQgIdY9lpc2TAAECBAgQIECAAAECBAgQIECAAIGDEBDqHsQymgQBAgQIECBAgAABAgQIECBAgAABAsciINQ9lpU2TwIECBAgQIAAAQIECBAgQIAAAQIEDkJAqHsQy2gSBAgQIECAAAECBAgQIECAAAECBAgci4BQ91hW2jwJECBAgAABAgQIECBAgAABAgQIEDgIAaHuQSyjSRAgQIAAAQIECBAgQIAAAQIECBAgcCwCQt1jWWnzJECAAAECBAgQIECAAAECBAgQIEDgIASEugexjCZBgAABAgQIECBAgAABAgQIECBAgMCxCAh1j2WlzZMAAQIECBAgQIAAAQIECBAgQIAAgYMQEOoexDKaBAECBAgQIECAAAECBAgQIECAAAECxyIg1D2WlTZPAgQIECBAgAABAgQIECBAgAABAgQOQkCoexDLaBIECBAgQIAAAQIECBAgQIAAAQIECByLgFD3WFbaPAkQIECAAAECBAgQIECAAAECBAgQOAgBoe5BLKNJECBAgAABAgQIECBAgAABAgQIECBwLAJC3WNZafMkQIAAAQIECBAgQIAAAQIECBAgQOAgBIS6B7GMJkGAAAECBAgQIECAAAECBAgQIECAwLEICHWPZaXNkwABAgQIECBAgAABAgQIECBAgACBgxAQ6h7EMpoEAQIECBA4DIGqelNEfCoz//lhzMgsCBAgQIAAAQIECBAgsH4Boe76TR2RAAECBAgQWFKgqp6MiPdn5p8seQgvI0CAAAECBAgQIECAwMELCHUPfolNkAABAgQI7IdAVV2LiPdExFOZeW8/Rm2UBAgQIECAAAECBAgQ2L6AUHf75s5IgAABAgQInCFQVe+KiNuZ+TwgAgQIECBAgAABAgQIEDhfQKjr6iBAgAABAgR2LlBV1yPi7Zn5g50PxgAIECBAgAABAgQIECAwcQGh7sQXyPAIECBAgMAxCFTVeyPiRmbeOIb5miMBAgQIECBAgAABAgRWERDqrqLntQQIECBAgMDKAlX1RET8Rmb+eOWDOQABAgQIECBAgAABAgSOQECoewSLbIoECBAgQGDKAlX1gYh4NjNfmvI4jY0AAQIECBAgQIAAAQJTERDqTmUljIMAAQIECByhQFW9KSKuZ+bTRzh9UyZAgAABAgQIECBAgMBSAkLdpdi8iAABAgQIEFhVoKr6c8iHIuLpzLy96vG8ngABAgQIECBAgAABAsciINQ9lpU2TwIECBAgMDGBqnprRFzNzGcmNjTDIUCAAAECBAgQIECAwKQFhLqTXh6DI0CAAAEChylQVVdHle5TmfnKYc7SrAgQIECAAAECBAgQILAZAaHuZlwdlQABAgQIELhAoKqejIh7mfksKAIECBAgQIAAAQIECBBYTECou5iXZxMgQIAAAQIrClTVtYh4T0R0le69FQ/n5QQIECBAgAABAgQIEDg6AaHu0S25CRMgQIAAgd0KVNW7IuJ2Zj6/25E4OwECBAgQIECAAAECBPZTQKi7n+tm1AQIECBAYC8Fqup6RDyZmU/t5QQMmgABAgQIECBAgAABAhMQEOpOYBEMgQABAgQIHItAVb03Im5k5o1jmbN5EiBAgAABAgQIECBAYN0CQt11izoeAQIECBAgcKZAVT0REW/KzB8hIkCAAAECBAgQIECAAIHlBYS6y9t5JQECBAgQILCAQFV9ICKezcyXFniZpxIgQIAAAQIECBAgQIDAKQGhrkuCAAECBAgQ2LhAVb0pIq5n5tMbP5kTECBAgAABAgQIECBA4MAFhLoHvsCmR4AAAQIEdi1QVf1540MR8XRm3t71eJyfAAECBAgQIECAAAEC+y4g1N33FTR+AgQIECAwcYGqemtEXM3MZyY+VMMjQIAAAQIECBAgQIDAXggIdfdimQySAAECBAjsp0BVXY2ID0bEDzLzlf2chVETIECAAAECBAgQIEBgWgJC3Wmth9EQIECAAIGDEqiqJyPiXmY+e1ATMxkCBAgQIECAAAECBAjsUECou0N8pyZAgAABAocsUFXXIuK9EfH9zLx3yHM1NwIECBAgQIAAAQIECGxTQKi7TW3nIkCAAAECRyRQVe+KiNuZ+fwRTdtUCRAgQIAAAQIECBAgsHEBoe7GiZ2AAAECBAgcn0BVXY+IJzPzqeObvRkTIECAAAECBAgQIEBgswJC3c36OjoBAgQIEDhKgarqtgs3MvPGUQKYNAECBAgQIECAAAECBDYoINTdIK5DEyBAgACBYxSoqici4k2Z+aNjnL85EyBAgAABAgQIECBAYNMCQt1NCzs+AQIECBA4MoGqen9EPJeZLx3Z1E2XAAECBAgQIECAAAECWxEQ6m6F2UkIECBAgMBxCFTVmyLiemY+fRwzNksCBAgQIECAAAECBAhsX0Cou31zZyRAgAABAgcpUFX9ueKDEfHTzLx9kJM0KQIECBAgQIAAAQIECExAQKg7gUUwBAIECBAgcAgCVfXWiLiamc8cwnzMgQABAgQIECBAgAABAlMVEOpOdWWMiwABAgQI7JFAVV0dVbo/yMxX9mjohkqAAAECBAgQIECAAIG9ExDq7t2SGTABAgQIEJieQFU9GRH3MvPZ6Y3OiAgQIECAAAECBAgQIHBYAkLdw1pPsyFAgAABAlsXqKprEfHeiPh+Zt7b+gCckAABAgQIECBAgAABAkcmINQ9sgU3XQIECBAgsG6BqnpnRNzJzOfXfWzHI0CAAAECBAgQIECAAIEHBYS6rgoCBAgQIEBgaYGquh4RT2bmU0sfxAsJECBAgAABAgQIECBAYCEBoe5CXJ5MgAABAgQInBSoqvdExAuZeYMMAQIECBAgQIAAAQIECGxHQKi7HWdnIUCAAAECBydQVU9ExJsy80cHNzkTIkCAAAECBAgQIECAwIQFhLoTXhxDI0CAAAECUxaoqvdHxHOZ+dKUx2lsBAgQIECAAAECBAgQODQBoe6hraj5ECBAgACBLQhU1Zsi4npmPr2F0zkFAQIECBAgQIAAAQIECJwQEOq6HAgQIECAAIGFBKqqPz98MCJ+mpm3F3qxJxMgQIAAAQIECBAgQIDAygJC3ZUJHYAAAQIECByXQFW9JSIezsxnjmvmZkuAAAECBAgQIECAAIFpCAh1p7EORkGAAAECBPZCoKqujirdH2TmK3sxaIMkQIAAAQIECBAgQIDAgQkIdQ9sQU2HAAECBAhsUqCq3h4RlZnPbvI8jk2AAAECBAgQIECAAAEC5wsIdV0dBAgQIECAwFwCVXUt/v/27q7HijO7AvDaIe4RcUeI1hA6w4DsX5L//xtyAQPCA7IHhN0W47aYFfVkEsmJPxr6nNOnqp77U++717ProrVUguSPSZ7OzN+u9ZAfESBAgAABAgQIECBAgMDOBZS6Oyd1IAECBAgQWKdA2/MkP8zM23UmlIoAAQIECBAgQIAAAQLLEFDqLmNPpiRAgAABArcq0PZfkvzbzDy71UFcToAAAQIECBAgQIAAAQJR6noJCBAgQIAAgd8UaPsoyXcz8+1v/tgPCBAgQIAAAQIECBAgQGCvAkrdvfI6nAABAgQILF+g7WmS+zPzYvlpJCBAgAABAgQIECBAgMDyBZS6y9+hBAQIECBAYK8CbZ8k+cvMfL/XixxOgAABAgQIECBAgAABAtcSUOpei8mPCBAgQIDANgXa3kvy+cx8tU0BqQkQIECAAAECBAgQIHB8Akrd49uJiQgQIECAwFEItL36O+GLJH+emb8exVCGIECAAAECBAgQIECAAAH/UZp3gAABAgQIEPh5gbZnST6bmdeMCBAgQIAAAQIECBAgQOB4BHypezy7MAkBAgQIEDgagbb//I+vdP80Mz8ezWAGIUCAAAECBAgQIECAAAFf6noHCBAgQIAAgf8v0PZBks7MN3wIECBAgAABAgQIECBA4LgEfKl7XPswDQECBAgQuHWBtr9L8sckT2fmb7c+kAEIECBAgAABAgQIECBA4CcCSl0vBAECBAgQIPATgbbnSX6YmbdoCBAgQIAAAQIECBAgQOD4BJS6x7cTExEgQIAAgVsTaHs3ycOZeXZrQ7iYAAECBAgQIECAAAECBH5VQKnrBSFAgAABAgT+V6DtoyTfzcy3WAgQIECAAAECBAgQIEDgOAWUuse5F1MRIECAAIGDC7Q9TXJ/Zl4c/HIXEiBAgAABAgQIECBAgMC1BZS616byQwIECBAgsG6Btk+S/GVmvl93UukIECBAgAABAgQIECCwbAGl7rL3Z3oCBAgQILATgbb3knw+M1/t5ECHECBAgAABAgQIECBAgMDeBJS6e6N1MAECBAgQWIZA26u/B75I8ueZ+esypjYlAQIECBAgQIAAAQIEtiug1N3u7iUnQIAAAQJ/F2h7luSzmXmNhAABAgQIECBAgAABAgSOX0Cpe/w7MiEBAgQIENibQNs7Sb5M8nxmLvd2kYMJECBAgAABAgQIECBAYGcCSt2dUTqIAAECBAgsT6Dtg6uPdWfmm+VNb2ICBAgQIECAAAECBAhsU0Cpu829S02AAAECBK7+2YWTJI+TPJuZD0gIECBAgAABAgQIECBAYBkCSt1l7MmUBAgQIEBg5wJtz5P8MDNvd364AwkQIECAAAECBAgQIEBgbwJK3b3ROpgAAQIECByvQNu7SR7OzLPjndJkBAgQIECAAAECBAgQIPBzAkpd7wUBAgQIENigQNtHSb6bmW83GF9kAgQIECBAgAABAgQILFpAqbvo9RmeAAECBAh8vEDb0yT3Z+bFxz/tCQIECBAgQIAAAQIECBC4bQGl7m1vwP0ECBAgQODAAm2fJHkzMxcHvtp1BAgQIECAAAECBAgQILADAaXuDhAdQYAAAVsYr4wAAAseSURBVAIEliLQ9l6Sz2fmq6XMbE4CBAgQIECAAAECBAgQ+KmAUtcbQYAAAQIENiTQ9sskr2bm/YZii0qAAAECBAgQIECAAIFVCSh1V7VOYQgQIECAwC8LtD1L8tnMvOZEgAABAgQIECBAgAABAssVUOoud3cmJ0CAAAEC1xZoeyfJ1Ve6z2fm8toP+iEBAgQIECBAgAABAgQIHJ2AUvfoVmIgAgQIECCwe4G2D5J0Zr7Z/elOJECAAAECBAgQIECAAIFDCih1D6ntLgIECBAgcAsCbU+SPE7ybGY+3MIIriRAgAABAgQIECBAgACBHQoodXeI6SgCBAgQIHCMAm3Pk1zOzJtjnM9MBAgQIECAAAECBAgQIPBxAkrdj/PyawIECBAgsCiBtneTPJyZZ4sa3LAECBAgQIAAAQIECBAg8IsCSl0vBwECBAgQWLFA20dJLmbm3YpjikaAAAECBAgQIECAAIFNCSh1N7VuYQkQIEBgSwJtT5Pcn5kXW8otKwECBAgQIECAAAECBNYuoNRd+4blI0CAAIHNCrR9kuTNzFxsFkFwAgQIECBAgAABAgQIrFBAqbvCpYpEgAABAgTa3kvy+cx8RYMAAQIECBAgQIAAAQIE1iWg1F3XPqUhQIAAAQJ/F2j7ZZJXM/MeCQECBAgQIECAAAECBAisS0Cpu659SkOAAAECBK4K3bMkJzPzCgcBAgQIECBAgAABAgQIrE9Aqbu+nUpEgAABAhsWaHsnydVXus9n5nLDFKITIECAAAECBAgQIEBgtQJK3dWuVjACBAgQ2KJA2wdXuWfm6y3ml5kAAQIECBAgQIAAAQJbEFDqbmHLMhIgQIDAJgTaniR5nOTZzHzYRGghCRAgQIAAAQIECBAgsEEBpe4Gly4yAQIECKxToO15ksuZebPOhFIRIECAAAECBAgQIECAwJWAUtd7QIAAAQIEViDQ9m6ShzPzbAVxRCBAgAABAgQIECBAgACBXxFQ6no9CBAgQIDACgTaPkpyMTPvVhBHBAIECBAgQIAAAQIECBBQ6noHCBAgQIDAegXaniY5m5nn600pGQECBAgQIECAAAECBAj8j4Avdb0LBAgQIEBg4QJtnyR5MzMXC49ifAIECBAgQIAAAQIECBC4hoBS9xpIfkKAAAECBI5VoO29JKcz8/JYZzQXAQIECBAgQIAAAQIECOxWQKm7W0+nESBAgACBgwq0/TLJq5l5f9CLXUaAAAECBAgQIECAAAECtyag1L01ehcTIECAAIGbCbQ9S3IyM69udpKnCRAgQIAAAQIECBAgQGBJAkrdJW3LrAQIECBA4B8Cbe8kufpK9/nMXIIhQIAAAQIECBAgQIAAge0IKHW3s2tJCRAgQGBFAm0fXMWZma9XFEsUAgQIECBAgAABAgQIELiGgFL3Gkh+QoAAAQIEjkmg7UmSJ0mezsyHY5rNLAQIECBAgAABAgQIECCwfwGl7v6N3UCAAAECBHYq0PY8yeXMvNnpwQ4jQIAAAQIECBAgQIAAgUUIKHUXsSZDEiBAgACB/xZoezfJ+cw8ZUKAAAECBAgQIECAAAEC2xRQ6m5z71ITIECAwEIF2j5KcjEz7xYawdgECBAgQIAAAQIECBAgcEMBpe4NAT1OgAABAgQOJdD2NMnZzDw/1J3uIUCAAAECBAgQIECAAIHjE1DqHt9OTESAAAECBH5WoO3Vf472ZmYuEBEgQIAAAQIECBAgQIDAdgWUutvdveQECBAgsCCBtveSnM7MywWNbVQCBAgQIECAAAECBAgQ2IOAUncPqI4kQIAAAQK7Fmj7RZLXM/N+12c7jwABAgQIECBAgAABAgSWJaDUXda+TEuAAAECGxRoe5bkZGZebTC+yAQIECBAgAABAgQIECDwfwSUul4JAgQIECBwxAJt7yS5+kr3xcxcHvGoRiNAgAABAgQIECBAgACBAwkodQ8E7RoCBAgQIPApAm0fXD03M19/yvOeIUCAAAECBAgQIECAAIH1CSh117dTiQgQIEBgJQJtT5I8SfJ0Zj6sJJYYBAgQIECAAAECBAgQIHBDAaXuDQE9ToAAAQIE9iXQ9jzJ5cy82dcdziVAgAABAgQIECBAgACB5QkodZe3MxMTIECAwAYE2t5Ncj4zTzcQV0QCBAgQIECAAAECBAgQ+AgBpe5HYPkpAQIECBA4lEDbR0kuZubdoe50DwECBAgQIECAAAECBAgsQ0Cpu4w9mZIAAQIENiTQ9jTJ2cw831BsUQkQIECAAAECBAgQIEDgmgJK3WtC+RkBAgQIEDiUQNvHSd7OzMWh7nQPAQIECBAgQIAAAQIECCxHQKm7nF2ZlAABAgQ2IND2XpLTmXm5gbgiEiBAgAABAgQIECBAgMAnCCh1PwHNIwQIECBAYF8Cbb9I8npm3u/rDucSIECAAAECBAgQIECAwLIFlLrL3p/pCRAgQGBFAm3PkpzMzKsVxRKFAAECBAgQIECAAAECBHYsoNTdMajjCBAgQIDApwi0vZPk6ivdFzNz+SlneIYAAQIECBAgQIAAAQIEtiGg1N3GnqUkQIAAgSMXaPvgasSZ+frIRzUeAQIECBAgQIAAAQIECNyygFL3lhfgegIECBAg0PYkyZMkT2fmAxECBAgQIECAAAECBAgQIPBrAkpd7wcBAgQIELhlgbYPk/w4M29ueRTXEyBAgAABAgQIENikQNtz/7fFJle/2NBK3cWuzuAECBAgsAaBtneTXP0B+XQNeWQgQIAAAQIECBAgsDSBtv+a5P7MPF/a7ObdroBSd7u7l5wAAQIEjkCg7R+SfD8z745gHCMQIECAAAECBAgQIECAwAIElLoLWJIRCRAgQGCdAm1Pk5z5ImCd+5WKAAECBAgQIECAAAEC+xJQ6u5L1rkECBAgQOA3BNo+TvJ2Zi5gESBAgAABAgQIECBAgACB6wooda8r5XcECBAgQGCHAm3vJTmdmZc7PNZRBAgQIECAAAECBAgQILABAaXuBpYsIgECBAgcn0DbL5K8npn3xzediQgQIECAAAECBAgQIEDgmAWUuse8HbMRIECAwCoF2t5P8ruZebXKgEIRIECAAAECBAgQIECAwF4FlLp75XU4AQIECBD4qUDbO0muvtJ9MTOXfAgQIECAAAECBAgQIECAwMcKKHU/VszvCRAgQIDADQTa/j7JzMzXNzjGowQIECBAgAABAgQIECCwYQGl7oaXLzoBAgQIHFag7UmSJ0mezsyHw97uNgIECBAgQIAAAQIECBBYi4BSdy2blIMAAQIEjl6g7cMkP87Mm6Mf1oAECBAgQIAAAQIECBAgcLQCSt2jXY3BCBAgQGBNAm3vJjmfmadryiULAQIECBAgQIAAAQIECBxeQKl7eHM3EiBAgMAGBdr+Icn3M/Nug/FFJkCAAAECBAgQIECAAIEdCih1d4jpKAIECBAg8HMCbU+TnM3Mc0IECBAgQIAAAQIECBAgQOCmAkrdmwp6ngABAgQI/IZA28dJ3s7MBSwCBAgQIECAAAECBAgQIHBTAaXuTQU9T4AAAQIEfkWg7b8n+aeZeQmKAAECBAgQIECAAAECBAjsQkCpuwtFZxAgQIAAgV8QaPsfSb6amf+ERIAAAQIECBAgQIAAAQIEdiGg1N2FojMIECBAgAABAgQIECBAgAABAgQIECBwIAGl7oGgXUOAAAECBAgQIECAAAECBAgQIECAAIFdCCh1d6HoDAIECBAgQIAAAQIECBAgQIAAAQIECBxIQKl7IGjXECBAgAABAgQIECBAgAABAgQIECBAYBcC/wVA/OV1iW5NSwAAAABJRU5ErkJggg==">
            <a:extLst>
              <a:ext uri="{FF2B5EF4-FFF2-40B4-BE49-F238E27FC236}">
                <a16:creationId xmlns:a16="http://schemas.microsoft.com/office/drawing/2014/main" id="{DFCB0185-9274-4056-B830-C20756462CE8}"/>
              </a:ext>
            </a:extLst>
          </p:cNvPr>
          <p:cNvSpPr>
            <a:spLocks noChangeAspect="1" noChangeArrowheads="1"/>
          </p:cNvSpPr>
          <p:nvPr userDrawn="1"/>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
            <a:extLst>
              <a:ext uri="{FF2B5EF4-FFF2-40B4-BE49-F238E27FC236}">
                <a16:creationId xmlns:a16="http://schemas.microsoft.com/office/drawing/2014/main" id="{F80346F5-EFE2-49FF-89F6-A747D4352A86}"/>
              </a:ext>
            </a:extLst>
          </p:cNvPr>
          <p:cNvGrpSpPr/>
          <p:nvPr userDrawn="1"/>
        </p:nvGrpSpPr>
        <p:grpSpPr>
          <a:xfrm>
            <a:off x="498860" y="3229125"/>
            <a:ext cx="5728787" cy="683480"/>
            <a:chOff x="286680" y="2766243"/>
            <a:chExt cx="6007091" cy="716683"/>
          </a:xfrm>
        </p:grpSpPr>
        <p:pic>
          <p:nvPicPr>
            <p:cNvPr id="24" name="Picture 9">
              <a:extLst>
                <a:ext uri="{FF2B5EF4-FFF2-40B4-BE49-F238E27FC236}">
                  <a16:creationId xmlns:a16="http://schemas.microsoft.com/office/drawing/2014/main" id="{4028A9D7-7705-4FFC-AA19-D53CAC31417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26929" y="2899643"/>
              <a:ext cx="1828800" cy="449884"/>
            </a:xfrm>
            <a:prstGeom prst="rect">
              <a:avLst/>
            </a:prstGeom>
          </p:spPr>
        </p:pic>
        <p:pic>
          <p:nvPicPr>
            <p:cNvPr id="25" name="Picture 54">
              <a:extLst>
                <a:ext uri="{FF2B5EF4-FFF2-40B4-BE49-F238E27FC236}">
                  <a16:creationId xmlns:a16="http://schemas.microsoft.com/office/drawing/2014/main" id="{BCEA2B0D-DE05-4074-B76C-ED68AA3D6D1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98321" y="2766243"/>
              <a:ext cx="1195450" cy="716683"/>
            </a:xfrm>
            <a:prstGeom prst="rect">
              <a:avLst/>
            </a:prstGeom>
          </p:spPr>
        </p:pic>
        <p:pic>
          <p:nvPicPr>
            <p:cNvPr id="26" name="Picture 61">
              <a:extLst>
                <a:ext uri="{FF2B5EF4-FFF2-40B4-BE49-F238E27FC236}">
                  <a16:creationId xmlns:a16="http://schemas.microsoft.com/office/drawing/2014/main" id="{7D2D8B2C-A4D4-4F6A-A366-99DE7187B8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86680" y="2862705"/>
              <a:ext cx="1828800" cy="523761"/>
            </a:xfrm>
            <a:prstGeom prst="rect">
              <a:avLst/>
            </a:prstGeom>
          </p:spPr>
        </p:pic>
      </p:grpSp>
      <p:grpSp>
        <p:nvGrpSpPr>
          <p:cNvPr id="27" name="Group 4">
            <a:extLst>
              <a:ext uri="{FF2B5EF4-FFF2-40B4-BE49-F238E27FC236}">
                <a16:creationId xmlns:a16="http://schemas.microsoft.com/office/drawing/2014/main" id="{F421B072-94C3-45AF-8C56-FD0B72BE454C}"/>
              </a:ext>
            </a:extLst>
          </p:cNvPr>
          <p:cNvGrpSpPr/>
          <p:nvPr userDrawn="1"/>
        </p:nvGrpSpPr>
        <p:grpSpPr>
          <a:xfrm>
            <a:off x="279357" y="60574"/>
            <a:ext cx="6661294" cy="1262225"/>
            <a:chOff x="745359" y="127704"/>
            <a:chExt cx="5963181" cy="1129942"/>
          </a:xfrm>
        </p:grpSpPr>
        <p:pic>
          <p:nvPicPr>
            <p:cNvPr id="28" name="Picture 51">
              <a:extLst>
                <a:ext uri="{FF2B5EF4-FFF2-40B4-BE49-F238E27FC236}">
                  <a16:creationId xmlns:a16="http://schemas.microsoft.com/office/drawing/2014/main" id="{5BE5E7EF-F7BC-4D27-97D6-10E332E7507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45359" y="127704"/>
              <a:ext cx="2915699" cy="1075894"/>
            </a:xfrm>
            <a:prstGeom prst="rect">
              <a:avLst/>
            </a:prstGeom>
          </p:spPr>
        </p:pic>
        <p:pic>
          <p:nvPicPr>
            <p:cNvPr id="29" name="Picture 64">
              <a:extLst>
                <a:ext uri="{FF2B5EF4-FFF2-40B4-BE49-F238E27FC236}">
                  <a16:creationId xmlns:a16="http://schemas.microsoft.com/office/drawing/2014/main" id="{E3CE48CF-7CEC-4101-85E9-DDDB1EAA53D7}"/>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680910" y="376789"/>
              <a:ext cx="3027630" cy="880857"/>
            </a:xfrm>
            <a:prstGeom prst="rect">
              <a:avLst/>
            </a:prstGeom>
          </p:spPr>
        </p:pic>
      </p:grpSp>
      <p:grpSp>
        <p:nvGrpSpPr>
          <p:cNvPr id="30" name="Group 5">
            <a:extLst>
              <a:ext uri="{FF2B5EF4-FFF2-40B4-BE49-F238E27FC236}">
                <a16:creationId xmlns:a16="http://schemas.microsoft.com/office/drawing/2014/main" id="{A5E14595-E41E-459A-B32C-CE0E694A5E26}"/>
              </a:ext>
            </a:extLst>
          </p:cNvPr>
          <p:cNvGrpSpPr/>
          <p:nvPr userDrawn="1"/>
        </p:nvGrpSpPr>
        <p:grpSpPr>
          <a:xfrm>
            <a:off x="243146" y="4516442"/>
            <a:ext cx="11639534" cy="2415815"/>
            <a:chOff x="243146" y="5091601"/>
            <a:chExt cx="11639534" cy="2415815"/>
          </a:xfrm>
        </p:grpSpPr>
        <p:pic>
          <p:nvPicPr>
            <p:cNvPr id="31" name="Picture 8">
              <a:extLst>
                <a:ext uri="{FF2B5EF4-FFF2-40B4-BE49-F238E27FC236}">
                  <a16:creationId xmlns:a16="http://schemas.microsoft.com/office/drawing/2014/main" id="{714E9831-AD45-4AFC-98ED-6BC5232D5D22}"/>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606558" y="6133588"/>
              <a:ext cx="1276122" cy="409803"/>
            </a:xfrm>
            <a:prstGeom prst="rect">
              <a:avLst/>
            </a:prstGeom>
          </p:spPr>
        </p:pic>
        <p:pic>
          <p:nvPicPr>
            <p:cNvPr id="32" name="Picture 55">
              <a:extLst>
                <a:ext uri="{FF2B5EF4-FFF2-40B4-BE49-F238E27FC236}">
                  <a16:creationId xmlns:a16="http://schemas.microsoft.com/office/drawing/2014/main" id="{C93F44A8-7FF8-45DF-ACC5-D69FDFC3FF57}"/>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715975" y="6075616"/>
              <a:ext cx="1371600" cy="429968"/>
            </a:xfrm>
            <a:prstGeom prst="rect">
              <a:avLst/>
            </a:prstGeom>
          </p:spPr>
        </p:pic>
        <p:pic>
          <p:nvPicPr>
            <p:cNvPr id="33" name="Picture 57">
              <a:extLst>
                <a:ext uri="{FF2B5EF4-FFF2-40B4-BE49-F238E27FC236}">
                  <a16:creationId xmlns:a16="http://schemas.microsoft.com/office/drawing/2014/main" id="{44926917-A3FB-4A9C-99E8-B2EEF63C88B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718417" y="7007163"/>
              <a:ext cx="1371600" cy="337216"/>
            </a:xfrm>
            <a:prstGeom prst="rect">
              <a:avLst/>
            </a:prstGeom>
          </p:spPr>
        </p:pic>
        <p:pic>
          <p:nvPicPr>
            <p:cNvPr id="34" name="Picture 58">
              <a:extLst>
                <a:ext uri="{FF2B5EF4-FFF2-40B4-BE49-F238E27FC236}">
                  <a16:creationId xmlns:a16="http://schemas.microsoft.com/office/drawing/2014/main" id="{1919BE3A-FD75-4227-A541-6BCC30198878}"/>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43146" y="5776250"/>
              <a:ext cx="1371600" cy="1028700"/>
            </a:xfrm>
            <a:prstGeom prst="rect">
              <a:avLst/>
            </a:prstGeom>
          </p:spPr>
        </p:pic>
        <p:pic>
          <p:nvPicPr>
            <p:cNvPr id="35" name="Picture 59">
              <a:extLst>
                <a:ext uri="{FF2B5EF4-FFF2-40B4-BE49-F238E27FC236}">
                  <a16:creationId xmlns:a16="http://schemas.microsoft.com/office/drawing/2014/main" id="{46A626FB-F683-4FAD-AEF4-0C1F1198B09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852202" y="5169407"/>
              <a:ext cx="1580499" cy="495972"/>
            </a:xfrm>
            <a:prstGeom prst="rect">
              <a:avLst/>
            </a:prstGeom>
          </p:spPr>
        </p:pic>
        <p:pic>
          <p:nvPicPr>
            <p:cNvPr id="36" name="Picture 60">
              <a:extLst>
                <a:ext uri="{FF2B5EF4-FFF2-40B4-BE49-F238E27FC236}">
                  <a16:creationId xmlns:a16="http://schemas.microsoft.com/office/drawing/2014/main" id="{6C4798D9-82F5-46AC-A37E-019CA2C961EA}"/>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84095" y="5091601"/>
              <a:ext cx="767605" cy="640080"/>
            </a:xfrm>
            <a:prstGeom prst="rect">
              <a:avLst/>
            </a:prstGeom>
          </p:spPr>
        </p:pic>
        <p:pic>
          <p:nvPicPr>
            <p:cNvPr id="37" name="Picture 62">
              <a:extLst>
                <a:ext uri="{FF2B5EF4-FFF2-40B4-BE49-F238E27FC236}">
                  <a16:creationId xmlns:a16="http://schemas.microsoft.com/office/drawing/2014/main" id="{14B6E3F8-6367-4A7B-AC8A-38442CC4928E}"/>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873305" y="6163112"/>
              <a:ext cx="1371600" cy="324692"/>
            </a:xfrm>
            <a:prstGeom prst="rect">
              <a:avLst/>
            </a:prstGeom>
          </p:spPr>
        </p:pic>
        <p:pic>
          <p:nvPicPr>
            <p:cNvPr id="38" name="Picture 65">
              <a:extLst>
                <a:ext uri="{FF2B5EF4-FFF2-40B4-BE49-F238E27FC236}">
                  <a16:creationId xmlns:a16="http://schemas.microsoft.com/office/drawing/2014/main" id="{460CD5C6-EF79-4FA1-B0DF-7E49A81BEBEC}"/>
                </a:ext>
              </a:extLst>
            </p:cNvPr>
            <p:cNvPicPr>
              <a:picLocks noChangeAspect="1"/>
            </p:cNvPicPr>
            <p:nvPr userDrawn="1"/>
          </p:nvPicPr>
          <p:blipFill>
            <a:blip r:embed="rId16" cstate="print">
              <a:extLst>
                <a:ext uri="{BEBA8EAE-BF5A-486C-A8C5-ECC9F3942E4B}">
                  <a14:imgProps xmlns:a14="http://schemas.microsoft.com/office/drawing/2010/main">
                    <a14:imgLayer r:embed="rId17">
                      <a14:imgEffect>
                        <a14:backgroundRemoval t="10000" b="90000" l="8143" r="92143">
                          <a14:foregroundMark x1="47500" y1="40833" x2="46357" y2="45000"/>
                          <a14:foregroundMark x1="46357" y1="45000" x2="46357" y2="45000"/>
                          <a14:foregroundMark x1="45143" y1="45000" x2="45143" y2="45000"/>
                          <a14:foregroundMark x1="43429" y1="45000" x2="43429" y2="45000"/>
                          <a14:foregroundMark x1="42786" y1="45000" x2="42786" y2="45000"/>
                          <a14:foregroundMark x1="41071" y1="43667" x2="38143" y2="43667"/>
                          <a14:foregroundMark x1="34000" y1="43667" x2="34000" y2="43667"/>
                          <a14:foregroundMark x1="32857" y1="43667" x2="32857" y2="43667"/>
                          <a14:foregroundMark x1="35143" y1="49167" x2="35143" y2="49167"/>
                          <a14:foregroundMark x1="35143" y1="53167" x2="35143" y2="57333"/>
                          <a14:foregroundMark x1="34571" y1="57333" x2="34571" y2="57333"/>
                          <a14:foregroundMark x1="28143" y1="50500" x2="28143" y2="50500"/>
                          <a14:foregroundMark x1="26357" y1="49167" x2="26357" y2="49167"/>
                          <a14:foregroundMark x1="24000" y1="49167" x2="24000" y2="49167"/>
                          <a14:foregroundMark x1="22286" y1="49167" x2="22286" y2="49167"/>
                          <a14:foregroundMark x1="19357" y1="50500" x2="19357" y2="50500"/>
                          <a14:foregroundMark x1="18143" y1="50500" x2="18143" y2="50500"/>
                          <a14:foregroundMark x1="18143" y1="45000" x2="18143" y2="45000"/>
                          <a14:foregroundMark x1="18714" y1="35333" x2="20500" y2="30000"/>
                          <a14:foregroundMark x1="20500" y1="30000" x2="22286" y2="38167"/>
                          <a14:foregroundMark x1="22286" y1="40833" x2="23429" y2="47667"/>
                          <a14:foregroundMark x1="23429" y1="47667" x2="23429" y2="47667"/>
                          <a14:foregroundMark x1="22286" y1="50500" x2="22286" y2="50500"/>
                          <a14:foregroundMark x1="21071" y1="51833" x2="21071" y2="51833"/>
                          <a14:foregroundMark x1="21643" y1="53167" x2="21643" y2="53167"/>
                          <a14:foregroundMark x1="21643" y1="53167" x2="21643" y2="53167"/>
                          <a14:foregroundMark x1="20500" y1="51833" x2="20500" y2="51833"/>
                          <a14:foregroundMark x1="19929" y1="51833" x2="19929" y2="51833"/>
                          <a14:foregroundMark x1="19929" y1="49167" x2="19929" y2="49167"/>
                          <a14:foregroundMark x1="19929" y1="47667" x2="19929" y2="47667"/>
                          <a14:foregroundMark x1="19929" y1="45000" x2="19929" y2="45000"/>
                          <a14:foregroundMark x1="19929" y1="45000" x2="19929" y2="45000"/>
                          <a14:foregroundMark x1="19929" y1="45000" x2="19929" y2="45000"/>
                          <a14:foregroundMark x1="18143" y1="40833" x2="18143" y2="40833"/>
                          <a14:foregroundMark x1="29286" y1="47667" x2="29286" y2="47667"/>
                          <a14:foregroundMark x1="32857" y1="51833" x2="32857" y2="51833"/>
                          <a14:foregroundMark x1="31071" y1="56000" x2="31071" y2="56000"/>
                          <a14:foregroundMark x1="29286" y1="56000" x2="29286" y2="56000"/>
                          <a14:foregroundMark x1="29286" y1="56000" x2="29286" y2="56000"/>
                          <a14:foregroundMark x1="29286" y1="57333" x2="29286" y2="57333"/>
                          <a14:foregroundMark x1="26357" y1="53167" x2="26357" y2="53167"/>
                          <a14:foregroundMark x1="24571" y1="53167" x2="24571" y2="53167"/>
                          <a14:foregroundMark x1="24571" y1="53167" x2="24571" y2="53167"/>
                          <a14:foregroundMark x1="24571" y1="53167" x2="24571" y2="53167"/>
                          <a14:foregroundMark x1="25500" y1="46000" x2="25500" y2="46000"/>
                          <a14:foregroundMark x1="25286" y1="47667" x2="25286" y2="47667"/>
                          <a14:foregroundMark x1="25286" y1="47667" x2="25286" y2="47667"/>
                          <a14:foregroundMark x1="25000" y1="47667" x2="25000" y2="47667"/>
                          <a14:foregroundMark x1="25000" y1="39333" x2="25000" y2="39333"/>
                          <a14:foregroundMark x1="27643" y1="34833" x2="27643" y2="34833"/>
                          <a14:foregroundMark x1="28143" y1="38167" x2="28143" y2="38167"/>
                          <a14:foregroundMark x1="34786" y1="46000" x2="34786" y2="46000"/>
                          <a14:foregroundMark x1="40214" y1="53667" x2="40214" y2="53667"/>
                          <a14:foregroundMark x1="43500" y1="51500" x2="43500" y2="51500"/>
                          <a14:foregroundMark x1="43286" y1="50333" x2="43286" y2="50333"/>
                          <a14:foregroundMark x1="43286" y1="49833" x2="43286" y2="49833"/>
                          <a14:foregroundMark x1="44000" y1="43833" x2="44000" y2="43833"/>
                          <a14:foregroundMark x1="43286" y1="43833" x2="43286" y2="43833"/>
                          <a14:foregroundMark x1="43286" y1="46000" x2="43286" y2="46000"/>
                          <a14:foregroundMark x1="48500" y1="51500" x2="48500" y2="51500"/>
                          <a14:foregroundMark x1="46143" y1="55333" x2="46143" y2="55333"/>
                          <a14:foregroundMark x1="47357" y1="48667" x2="47357" y2="48667"/>
                          <a14:foregroundMark x1="47786" y1="48167" x2="47786" y2="48167"/>
                          <a14:foregroundMark x1="47786" y1="48167" x2="48500" y2="48167"/>
                          <a14:foregroundMark x1="48500" y1="48167" x2="48500" y2="48167"/>
                          <a14:foregroundMark x1="48500" y1="54833" x2="48500" y2="54833"/>
                          <a14:foregroundMark x1="47571" y1="54833" x2="47571" y2="54833"/>
                          <a14:foregroundMark x1="47571" y1="54833" x2="47571" y2="54833"/>
                          <a14:foregroundMark x1="52286" y1="44333" x2="53000" y2="44333"/>
                          <a14:foregroundMark x1="53000" y1="44333" x2="53000" y2="44333"/>
                          <a14:foregroundMark x1="53000" y1="44333" x2="53000" y2="44333"/>
                          <a14:foregroundMark x1="52071" y1="38167" x2="52071" y2="38167"/>
                          <a14:foregroundMark x1="52071" y1="39833" x2="52071" y2="39833"/>
                          <a14:foregroundMark x1="52071" y1="41000" x2="52071" y2="41000"/>
                          <a14:foregroundMark x1="52071" y1="41500" x2="52071" y2="41500"/>
                          <a14:foregroundMark x1="52571" y1="43167" x2="52571" y2="43167"/>
                          <a14:foregroundMark x1="52571" y1="51000" x2="52571" y2="51000"/>
                          <a14:foregroundMark x1="52571" y1="51000" x2="52571" y2="51000"/>
                          <a14:foregroundMark x1="52571" y1="52667" x2="52571" y2="52667"/>
                          <a14:foregroundMark x1="52571" y1="54333" x2="52571" y2="56500"/>
                          <a14:foregroundMark x1="52571" y1="54333" x2="52571" y2="54333"/>
                          <a14:foregroundMark x1="52571" y1="52000" x2="52571" y2="52000"/>
                          <a14:foregroundMark x1="92214" y1="51000" x2="92214" y2="51000"/>
                          <a14:foregroundMark x1="8143" y1="51000" x2="8143" y2="51000"/>
                          <a14:foregroundMark x1="58000" y1="58667" x2="58000" y2="58667"/>
                          <a14:foregroundMark x1="57071" y1="56000" x2="57071" y2="56000"/>
                          <a14:foregroundMark x1="57071" y1="56000" x2="57071" y2="56000"/>
                          <a14:foregroundMark x1="56571" y1="54333" x2="56571" y2="54333"/>
                          <a14:foregroundMark x1="56571" y1="50333" x2="56571" y2="50333"/>
                          <a14:foregroundMark x1="56857" y1="49333" x2="56857" y2="49333"/>
                          <a14:foregroundMark x1="57286" y1="46500" x2="57286" y2="46500"/>
                          <a14:foregroundMark x1="57286" y1="44833" x2="57286" y2="44833"/>
                          <a14:foregroundMark x1="57286" y1="41500" x2="57286" y2="41500"/>
                          <a14:foregroundMark x1="24786" y1="53167" x2="24786" y2="53167"/>
                          <a14:foregroundMark x1="63000" y1="51000" x2="63000" y2="51000"/>
                          <a14:foregroundMark x1="63214" y1="40500" x2="63214" y2="40500"/>
                          <a14:foregroundMark x1="63214" y1="40500" x2="63214" y2="40500"/>
                          <a14:foregroundMark x1="63214" y1="40500" x2="63214" y2="40500"/>
                          <a14:foregroundMark x1="63214" y1="40500" x2="63214" y2="40500"/>
                          <a14:foregroundMark x1="63214" y1="39333" x2="63214" y2="39333"/>
                          <a14:foregroundMark x1="63500" y1="37667" x2="63500" y2="37667"/>
                          <a14:foregroundMark x1="63500" y1="37667" x2="63500" y2="37667"/>
                          <a14:foregroundMark x1="64429" y1="49333" x2="64429" y2="49333"/>
                          <a14:foregroundMark x1="63000" y1="48667" x2="63000" y2="48667"/>
                          <a14:foregroundMark x1="62500" y1="48667" x2="62500" y2="48667"/>
                          <a14:foregroundMark x1="63929" y1="58667" x2="63929" y2="58667"/>
                          <a14:foregroundMark x1="63214" y1="58667" x2="63214" y2="58667"/>
                          <a14:foregroundMark x1="63214" y1="58667" x2="63214" y2="58667"/>
                          <a14:foregroundMark x1="62786" y1="59333" x2="62786" y2="59333"/>
                          <a14:foregroundMark x1="69643" y1="52000" x2="69643" y2="52000"/>
                          <a14:foregroundMark x1="69643" y1="49333" x2="69643" y2="49333"/>
                          <a14:foregroundMark x1="69857" y1="47667" x2="69857" y2="47667"/>
                          <a14:foregroundMark x1="70143" y1="47667" x2="70143" y2="47667"/>
                          <a14:foregroundMark x1="70143" y1="43167" x2="70143" y2="43167"/>
                          <a14:foregroundMark x1="69857" y1="43167" x2="69857" y2="43167"/>
                          <a14:foregroundMark x1="74857" y1="54333" x2="74857" y2="54333"/>
                          <a14:foregroundMark x1="74857" y1="54333" x2="74857" y2="54333"/>
                          <a14:foregroundMark x1="74857" y1="54333" x2="74857" y2="54333"/>
                          <a14:foregroundMark x1="74857" y1="54333" x2="74857" y2="54333"/>
                          <a14:foregroundMark x1="75071" y1="57000" x2="75071" y2="57000"/>
                          <a14:foregroundMark x1="75071" y1="57000" x2="75071" y2="57000"/>
                          <a14:foregroundMark x1="74143" y1="52000" x2="74143" y2="52000"/>
                          <a14:foregroundMark x1="75571" y1="46000" x2="75571" y2="46000"/>
                          <a14:foregroundMark x1="75571" y1="44833" x2="75571" y2="44833"/>
                          <a14:foregroundMark x1="81714" y1="46000" x2="81714" y2="46000"/>
                          <a14:foregroundMark x1="79857" y1="44333" x2="79857" y2="44333"/>
                          <a14:foregroundMark x1="80286" y1="46500" x2="80286" y2="48167"/>
                          <a14:foregroundMark x1="79857" y1="53167" x2="79857" y2="53167"/>
                          <a14:foregroundMark x1="79357" y1="58667" x2="79357" y2="58667"/>
                          <a14:foregroundMark x1="81286" y1="39333" x2="81286" y2="39333"/>
                          <a14:foregroundMark x1="81286" y1="39333" x2="81286" y2="39333"/>
                        </a14:backgroundRemoval>
                      </a14:imgEffect>
                    </a14:imgLayer>
                  </a14:imgProps>
                </a:ext>
                <a:ext uri="{28A0092B-C50C-407E-A947-70E740481C1C}">
                  <a14:useLocalDpi xmlns:a14="http://schemas.microsoft.com/office/drawing/2010/main" val="0"/>
                </a:ext>
              </a:extLst>
            </a:blip>
            <a:stretch>
              <a:fillRect/>
            </a:stretch>
          </p:blipFill>
          <p:spPr>
            <a:xfrm>
              <a:off x="7086348" y="6878021"/>
              <a:ext cx="1468587" cy="629395"/>
            </a:xfrm>
            <a:prstGeom prst="rect">
              <a:avLst/>
            </a:prstGeom>
          </p:spPr>
        </p:pic>
        <p:pic>
          <p:nvPicPr>
            <p:cNvPr id="39" name="Picture 66">
              <a:extLst>
                <a:ext uri="{FF2B5EF4-FFF2-40B4-BE49-F238E27FC236}">
                  <a16:creationId xmlns:a16="http://schemas.microsoft.com/office/drawing/2014/main" id="{C3748988-19B0-4317-B448-F4A687BE67D3}"/>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383337" y="6061955"/>
              <a:ext cx="1300770" cy="442009"/>
            </a:xfrm>
            <a:prstGeom prst="rect">
              <a:avLst/>
            </a:prstGeom>
          </p:spPr>
        </p:pic>
        <p:pic>
          <p:nvPicPr>
            <p:cNvPr id="40" name="Picture 67">
              <a:extLst>
                <a:ext uri="{FF2B5EF4-FFF2-40B4-BE49-F238E27FC236}">
                  <a16:creationId xmlns:a16="http://schemas.microsoft.com/office/drawing/2014/main" id="{ED1B904A-4147-4198-B8D3-33F56973C81A}"/>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2078991" y="6061955"/>
              <a:ext cx="1251731" cy="481436"/>
            </a:xfrm>
            <a:prstGeom prst="rect">
              <a:avLst/>
            </a:prstGeom>
          </p:spPr>
        </p:pic>
        <p:pic>
          <p:nvPicPr>
            <p:cNvPr id="41" name="Picture 69">
              <a:extLst>
                <a:ext uri="{FF2B5EF4-FFF2-40B4-BE49-F238E27FC236}">
                  <a16:creationId xmlns:a16="http://schemas.microsoft.com/office/drawing/2014/main" id="{974CC967-1D6F-458D-A28E-FC3312F62D95}"/>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7453358" y="6020064"/>
              <a:ext cx="766379" cy="589219"/>
            </a:xfrm>
            <a:prstGeom prst="rect">
              <a:avLst/>
            </a:prstGeom>
          </p:spPr>
        </p:pic>
        <p:pic>
          <p:nvPicPr>
            <p:cNvPr id="42" name="Picture 70">
              <a:extLst>
                <a:ext uri="{FF2B5EF4-FFF2-40B4-BE49-F238E27FC236}">
                  <a16:creationId xmlns:a16="http://schemas.microsoft.com/office/drawing/2014/main" id="{8BFCC0F2-02A3-428F-AB44-5A6FA2FA7C3A}"/>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45545" y="5091601"/>
              <a:ext cx="640080" cy="640080"/>
            </a:xfrm>
            <a:prstGeom prst="rect">
              <a:avLst/>
            </a:prstGeom>
          </p:spPr>
        </p:pic>
        <p:pic>
          <p:nvPicPr>
            <p:cNvPr id="43" name="Picture 2" descr="http://www.sugcon.eu/wp-content/uploads/2017/03/colours-logo.jpg">
              <a:extLst>
                <a:ext uri="{FF2B5EF4-FFF2-40B4-BE49-F238E27FC236}">
                  <a16:creationId xmlns:a16="http://schemas.microsoft.com/office/drawing/2014/main" id="{6D52F50F-4C9E-4283-9C3B-AB93E89A841A}"/>
                </a:ext>
              </a:extLst>
            </p:cNvPr>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5801812" y="5091601"/>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72">
              <a:extLst>
                <a:ext uri="{FF2B5EF4-FFF2-40B4-BE49-F238E27FC236}">
                  <a16:creationId xmlns:a16="http://schemas.microsoft.com/office/drawing/2014/main" id="{AC744DC7-07AE-4EF9-9C94-B5C0DE4EB7DF}"/>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4087558" y="5091601"/>
              <a:ext cx="640080" cy="640080"/>
            </a:xfrm>
            <a:prstGeom prst="rect">
              <a:avLst/>
            </a:prstGeom>
          </p:spPr>
        </p:pic>
      </p:grpSp>
      <p:grpSp>
        <p:nvGrpSpPr>
          <p:cNvPr id="45" name="Groep 44">
            <a:extLst>
              <a:ext uri="{FF2B5EF4-FFF2-40B4-BE49-F238E27FC236}">
                <a16:creationId xmlns:a16="http://schemas.microsoft.com/office/drawing/2014/main" id="{10C7B0CD-87A9-41EE-8D3A-98597F65520D}"/>
              </a:ext>
            </a:extLst>
          </p:cNvPr>
          <p:cNvGrpSpPr/>
          <p:nvPr userDrawn="1"/>
        </p:nvGrpSpPr>
        <p:grpSpPr>
          <a:xfrm>
            <a:off x="965585" y="1273216"/>
            <a:ext cx="4341771" cy="1875894"/>
            <a:chOff x="268335" y="1350673"/>
            <a:chExt cx="3507846" cy="1515592"/>
          </a:xfrm>
        </p:grpSpPr>
        <p:grpSp>
          <p:nvGrpSpPr>
            <p:cNvPr id="46" name="Group 3">
              <a:extLst>
                <a:ext uri="{FF2B5EF4-FFF2-40B4-BE49-F238E27FC236}">
                  <a16:creationId xmlns:a16="http://schemas.microsoft.com/office/drawing/2014/main" id="{E94C8DDD-861E-40F9-A06F-410E6D10188B}"/>
                </a:ext>
              </a:extLst>
            </p:cNvPr>
            <p:cNvGrpSpPr/>
            <p:nvPr userDrawn="1"/>
          </p:nvGrpSpPr>
          <p:grpSpPr>
            <a:xfrm>
              <a:off x="268335" y="1350673"/>
              <a:ext cx="3507846" cy="1515592"/>
              <a:chOff x="268335" y="1604298"/>
              <a:chExt cx="3507846" cy="1515592"/>
            </a:xfrm>
          </p:grpSpPr>
          <p:pic>
            <p:nvPicPr>
              <p:cNvPr id="48" name="Picture 52">
                <a:extLst>
                  <a:ext uri="{FF2B5EF4-FFF2-40B4-BE49-F238E27FC236}">
                    <a16:creationId xmlns:a16="http://schemas.microsoft.com/office/drawing/2014/main" id="{27A823AC-E41F-4B51-AD9E-47A03EE56EE2}"/>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268335" y="1790707"/>
                <a:ext cx="1828800" cy="306641"/>
              </a:xfrm>
              <a:prstGeom prst="rect">
                <a:avLst/>
              </a:prstGeom>
            </p:spPr>
          </p:pic>
          <p:pic>
            <p:nvPicPr>
              <p:cNvPr id="49" name="Picture 56">
                <a:extLst>
                  <a:ext uri="{FF2B5EF4-FFF2-40B4-BE49-F238E27FC236}">
                    <a16:creationId xmlns:a16="http://schemas.microsoft.com/office/drawing/2014/main" id="{698699AD-DAD9-4858-9E89-62A82C10292C}"/>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311467" y="2253364"/>
                <a:ext cx="1650524" cy="866526"/>
              </a:xfrm>
              <a:prstGeom prst="rect">
                <a:avLst/>
              </a:prstGeom>
            </p:spPr>
          </p:pic>
          <p:pic>
            <p:nvPicPr>
              <p:cNvPr id="50" name="Picture 68">
                <a:extLst>
                  <a:ext uri="{FF2B5EF4-FFF2-40B4-BE49-F238E27FC236}">
                    <a16:creationId xmlns:a16="http://schemas.microsoft.com/office/drawing/2014/main" id="{2BF3455A-8443-4B4F-95A9-92495F366794}"/>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343823" y="1604298"/>
                <a:ext cx="1432358" cy="679459"/>
              </a:xfrm>
              <a:prstGeom prst="rect">
                <a:avLst/>
              </a:prstGeom>
            </p:spPr>
          </p:pic>
        </p:grpSp>
        <p:pic>
          <p:nvPicPr>
            <p:cNvPr id="47" name="Picture 68">
              <a:extLst>
                <a:ext uri="{FF2B5EF4-FFF2-40B4-BE49-F238E27FC236}">
                  <a16:creationId xmlns:a16="http://schemas.microsoft.com/office/drawing/2014/main" id="{B2C9947A-1656-4093-B98C-D3CF19B73E1B}"/>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2343822" y="2264444"/>
              <a:ext cx="1432358" cy="345556"/>
            </a:xfrm>
            <a:prstGeom prst="rect">
              <a:avLst/>
            </a:prstGeom>
          </p:spPr>
        </p:pic>
      </p:grpSp>
      <p:pic>
        <p:nvPicPr>
          <p:cNvPr id="52" name="Picture 8">
            <a:extLst>
              <a:ext uri="{FF2B5EF4-FFF2-40B4-BE49-F238E27FC236}">
                <a16:creationId xmlns:a16="http://schemas.microsoft.com/office/drawing/2014/main" id="{DEF934EE-910E-4996-B04F-F22DB671D1B3}"/>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0467090" y="6446139"/>
            <a:ext cx="1642256" cy="574148"/>
          </a:xfrm>
          <a:prstGeom prst="rect">
            <a:avLst/>
          </a:prstGeom>
        </p:spPr>
      </p:pic>
      <p:pic>
        <p:nvPicPr>
          <p:cNvPr id="53" name="Picture 55">
            <a:extLst>
              <a:ext uri="{FF2B5EF4-FFF2-40B4-BE49-F238E27FC236}">
                <a16:creationId xmlns:a16="http://schemas.microsoft.com/office/drawing/2014/main" id="{8E06BB8F-F02B-4DB3-BAD6-18BABDF68676}"/>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558819" y="4667494"/>
            <a:ext cx="1371600" cy="384782"/>
          </a:xfrm>
          <a:prstGeom prst="rect">
            <a:avLst/>
          </a:prstGeom>
        </p:spPr>
      </p:pic>
      <p:pic>
        <p:nvPicPr>
          <p:cNvPr id="54" name="Picture 58">
            <a:extLst>
              <a:ext uri="{FF2B5EF4-FFF2-40B4-BE49-F238E27FC236}">
                <a16:creationId xmlns:a16="http://schemas.microsoft.com/office/drawing/2014/main" id="{9845BAA7-5B9A-4196-9791-936EC7200567}"/>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243146" y="6165567"/>
            <a:ext cx="1371600" cy="834272"/>
          </a:xfrm>
          <a:prstGeom prst="rect">
            <a:avLst/>
          </a:prstGeom>
        </p:spPr>
      </p:pic>
      <p:pic>
        <p:nvPicPr>
          <p:cNvPr id="55" name="Picture 62">
            <a:extLst>
              <a:ext uri="{FF2B5EF4-FFF2-40B4-BE49-F238E27FC236}">
                <a16:creationId xmlns:a16="http://schemas.microsoft.com/office/drawing/2014/main" id="{769C5F43-D03A-4C3B-A9B2-4BE6AA48526C}"/>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8873305" y="6497245"/>
            <a:ext cx="1371600" cy="240631"/>
          </a:xfrm>
          <a:prstGeom prst="rect">
            <a:avLst/>
          </a:prstGeom>
        </p:spPr>
      </p:pic>
      <p:pic>
        <p:nvPicPr>
          <p:cNvPr id="56" name="Picture 66">
            <a:extLst>
              <a:ext uri="{FF2B5EF4-FFF2-40B4-BE49-F238E27FC236}">
                <a16:creationId xmlns:a16="http://schemas.microsoft.com/office/drawing/2014/main" id="{D53104F4-68D4-40CC-BC9E-BB8638FEB49B}"/>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5668828" y="6418714"/>
            <a:ext cx="851169" cy="395793"/>
          </a:xfrm>
          <a:prstGeom prst="rect">
            <a:avLst/>
          </a:prstGeom>
        </p:spPr>
      </p:pic>
      <p:pic>
        <p:nvPicPr>
          <p:cNvPr id="57" name="Picture 67">
            <a:extLst>
              <a:ext uri="{FF2B5EF4-FFF2-40B4-BE49-F238E27FC236}">
                <a16:creationId xmlns:a16="http://schemas.microsoft.com/office/drawing/2014/main" id="{4D1F2898-795E-4082-828E-8297B71D51F3}"/>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2184906" y="6354058"/>
            <a:ext cx="1039901" cy="481436"/>
          </a:xfrm>
          <a:prstGeom prst="rect">
            <a:avLst/>
          </a:prstGeom>
        </p:spPr>
      </p:pic>
      <p:pic>
        <p:nvPicPr>
          <p:cNvPr id="58" name="Picture 69">
            <a:extLst>
              <a:ext uri="{FF2B5EF4-FFF2-40B4-BE49-F238E27FC236}">
                <a16:creationId xmlns:a16="http://schemas.microsoft.com/office/drawing/2014/main" id="{20AC5A77-B992-438B-836D-CED67D2DF827}"/>
              </a:ext>
            </a:extLst>
          </p:cNvPr>
          <p:cNvPicPr>
            <a:picLocks noChangeAspect="1"/>
          </p:cNvPicPr>
          <p:nvPr userDrawn="1"/>
        </p:nvPicPr>
        <p:blipFill>
          <a:blip r:embed="rId34" cstate="print">
            <a:extLst>
              <a:ext uri="{BEBA8EAE-BF5A-486C-A8C5-ECC9F3942E4B}">
                <a14:imgProps xmlns:a14="http://schemas.microsoft.com/office/drawing/2010/main">
                  <a14:imgLayer r:embed="rId35">
                    <a14:imgEffect>
                      <a14:backgroundRemoval t="7643" b="89809" l="1895" r="97895">
                        <a14:foregroundMark x1="11368" y1="23567" x2="11368" y2="23567"/>
                        <a14:foregroundMark x1="5684" y1="42675" x2="5684" y2="42675"/>
                        <a14:foregroundMark x1="1895" y1="47134" x2="1895" y2="47134"/>
                        <a14:foregroundMark x1="34947" y1="21656" x2="34947" y2="21656"/>
                        <a14:foregroundMark x1="84421" y1="42675" x2="84421" y2="42675"/>
                        <a14:foregroundMark x1="94737" y1="62420" x2="94737" y2="62420"/>
                        <a14:foregroundMark x1="97895" y1="79618" x2="97895" y2="79618"/>
                      </a14:backgroundRemoval>
                    </a14:imgEffect>
                  </a14:imgLayer>
                </a14:imgProps>
              </a:ext>
              <a:ext uri="{28A0092B-C50C-407E-A947-70E740481C1C}">
                <a14:useLocalDpi xmlns:a14="http://schemas.microsoft.com/office/drawing/2010/main" val="0"/>
              </a:ext>
            </a:extLst>
          </a:blip>
          <a:stretch>
            <a:fillRect/>
          </a:stretch>
        </p:blipFill>
        <p:spPr>
          <a:xfrm>
            <a:off x="7087961" y="4568900"/>
            <a:ext cx="1497172" cy="494854"/>
          </a:xfrm>
          <a:prstGeom prst="rect">
            <a:avLst/>
          </a:prstGeom>
        </p:spPr>
      </p:pic>
    </p:spTree>
    <p:extLst>
      <p:ext uri="{BB962C8B-B14F-4D97-AF65-F5344CB8AC3E}">
        <p14:creationId xmlns:p14="http://schemas.microsoft.com/office/powerpoint/2010/main" val="3565008770"/>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parator-Left-Red/Purple/Orange">
    <p:spTree>
      <p:nvGrpSpPr>
        <p:cNvPr id="1" name=""/>
        <p:cNvGrpSpPr/>
        <p:nvPr/>
      </p:nvGrpSpPr>
      <p:grpSpPr>
        <a:xfrm>
          <a:off x="0" y="0"/>
          <a:ext cx="0" cy="0"/>
          <a:chOff x="0" y="0"/>
          <a:chExt cx="0" cy="0"/>
        </a:xfrm>
      </p:grpSpPr>
      <p:sp>
        <p:nvSpPr>
          <p:cNvPr id="10" name="Freeform 9"/>
          <p:cNvSpPr/>
          <p:nvPr/>
        </p:nvSpPr>
        <p:spPr>
          <a:xfrm>
            <a:off x="1231" y="-14497"/>
            <a:ext cx="8146065" cy="6692229"/>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234972 w 7014296"/>
              <a:gd name="connsiteY0" fmla="*/ 5776253 h 5776253"/>
              <a:gd name="connsiteX1" fmla="*/ 0 w 7014296"/>
              <a:gd name="connsiteY1" fmla="*/ 5743885 h 5776253"/>
              <a:gd name="connsiteX2" fmla="*/ 11652 w 7014296"/>
              <a:gd name="connsiteY2" fmla="*/ 0 h 5776253"/>
              <a:gd name="connsiteX3" fmla="*/ 6979341 w 7014296"/>
              <a:gd name="connsiteY3" fmla="*/ 0 h 5776253"/>
              <a:gd name="connsiteX4" fmla="*/ 7014296 w 7014296"/>
              <a:gd name="connsiteY4" fmla="*/ 3553519 h 5776253"/>
              <a:gd name="connsiteX5" fmla="*/ 4234972 w 7014296"/>
              <a:gd name="connsiteY5" fmla="*/ 5776253 h 5776253"/>
              <a:gd name="connsiteX0" fmla="*/ 4234972 w 6979341"/>
              <a:gd name="connsiteY0" fmla="*/ 5776253 h 5776253"/>
              <a:gd name="connsiteX1" fmla="*/ 0 w 6979341"/>
              <a:gd name="connsiteY1" fmla="*/ 5743885 h 5776253"/>
              <a:gd name="connsiteX2" fmla="*/ 11652 w 6979341"/>
              <a:gd name="connsiteY2" fmla="*/ 0 h 5776253"/>
              <a:gd name="connsiteX3" fmla="*/ 6979341 w 6979341"/>
              <a:gd name="connsiteY3" fmla="*/ 0 h 5776253"/>
              <a:gd name="connsiteX4" fmla="*/ 6787373 w 6979341"/>
              <a:gd name="connsiteY4" fmla="*/ 3236173 h 5776253"/>
              <a:gd name="connsiteX5" fmla="*/ 4234972 w 6979341"/>
              <a:gd name="connsiteY5" fmla="*/ 5776253 h 5776253"/>
              <a:gd name="connsiteX0" fmla="*/ 4234972 w 6787373"/>
              <a:gd name="connsiteY0" fmla="*/ 5776253 h 5776253"/>
              <a:gd name="connsiteX1" fmla="*/ 0 w 6787373"/>
              <a:gd name="connsiteY1" fmla="*/ 5743885 h 5776253"/>
              <a:gd name="connsiteX2" fmla="*/ 11652 w 6787373"/>
              <a:gd name="connsiteY2" fmla="*/ 0 h 5776253"/>
              <a:gd name="connsiteX3" fmla="*/ 6776731 w 6787373"/>
              <a:gd name="connsiteY3" fmla="*/ 81603 h 5776253"/>
              <a:gd name="connsiteX4" fmla="*/ 6787373 w 6787373"/>
              <a:gd name="connsiteY4" fmla="*/ 3236173 h 5776253"/>
              <a:gd name="connsiteX5" fmla="*/ 4234972 w 6787373"/>
              <a:gd name="connsiteY5" fmla="*/ 5776253 h 5776253"/>
              <a:gd name="connsiteX0" fmla="*/ 4234972 w 6787373"/>
              <a:gd name="connsiteY0" fmla="*/ 5721851 h 5721851"/>
              <a:gd name="connsiteX1" fmla="*/ 0 w 6787373"/>
              <a:gd name="connsiteY1" fmla="*/ 5689483 h 5721851"/>
              <a:gd name="connsiteX2" fmla="*/ 11652 w 6787373"/>
              <a:gd name="connsiteY2" fmla="*/ 0 h 5721851"/>
              <a:gd name="connsiteX3" fmla="*/ 6776731 w 6787373"/>
              <a:gd name="connsiteY3" fmla="*/ 27201 h 5721851"/>
              <a:gd name="connsiteX4" fmla="*/ 6787373 w 6787373"/>
              <a:gd name="connsiteY4" fmla="*/ 3181771 h 5721851"/>
              <a:gd name="connsiteX5" fmla="*/ 4234972 w 6787373"/>
              <a:gd name="connsiteY5" fmla="*/ 5721851 h 5721851"/>
              <a:gd name="connsiteX0" fmla="*/ 4234972 w 6793572"/>
              <a:gd name="connsiteY0" fmla="*/ 6102666 h 6102666"/>
              <a:gd name="connsiteX1" fmla="*/ 0 w 6793572"/>
              <a:gd name="connsiteY1" fmla="*/ 6070298 h 6102666"/>
              <a:gd name="connsiteX2" fmla="*/ 11652 w 6793572"/>
              <a:gd name="connsiteY2" fmla="*/ 380815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4234972 w 6793572"/>
              <a:gd name="connsiteY0" fmla="*/ 6102666 h 6102666"/>
              <a:gd name="connsiteX1" fmla="*/ 0 w 6793572"/>
              <a:gd name="connsiteY1" fmla="*/ 6070298 h 6102666"/>
              <a:gd name="connsiteX2" fmla="*/ 295306 w 6793572"/>
              <a:gd name="connsiteY2" fmla="*/ 0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3939666 w 6498266"/>
              <a:gd name="connsiteY0" fmla="*/ 6102666 h 6102666"/>
              <a:gd name="connsiteX1" fmla="*/ 12661 w 6498266"/>
              <a:gd name="connsiteY1" fmla="*/ 5952426 h 6102666"/>
              <a:gd name="connsiteX2" fmla="*/ 0 w 6498266"/>
              <a:gd name="connsiteY2" fmla="*/ 0 h 6102666"/>
              <a:gd name="connsiteX3" fmla="*/ 6497633 w 6498266"/>
              <a:gd name="connsiteY3" fmla="*/ 0 h 6102666"/>
              <a:gd name="connsiteX4" fmla="*/ 6492067 w 6498266"/>
              <a:gd name="connsiteY4" fmla="*/ 3562586 h 6102666"/>
              <a:gd name="connsiteX5" fmla="*/ 3939666 w 6498266"/>
              <a:gd name="connsiteY5" fmla="*/ 6102666 h 6102666"/>
              <a:gd name="connsiteX0" fmla="*/ 3996398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3996398 w 6498266"/>
              <a:gd name="connsiteY5" fmla="*/ 5948526 h 5952426"/>
              <a:gd name="connsiteX0" fmla="*/ 4036920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4036920 w 6498266"/>
              <a:gd name="connsiteY5" fmla="*/ 5948526 h 5952426"/>
              <a:gd name="connsiteX0" fmla="*/ 4036920 w 6498266"/>
              <a:gd name="connsiteY0" fmla="*/ 5948526 h 5972308"/>
              <a:gd name="connsiteX1" fmla="*/ 3775 w 6498266"/>
              <a:gd name="connsiteY1" fmla="*/ 5972308 h 5972308"/>
              <a:gd name="connsiteX2" fmla="*/ 0 w 6498266"/>
              <a:gd name="connsiteY2" fmla="*/ 0 h 5972308"/>
              <a:gd name="connsiteX3" fmla="*/ 6497633 w 6498266"/>
              <a:gd name="connsiteY3" fmla="*/ 0 h 5972308"/>
              <a:gd name="connsiteX4" fmla="*/ 6492067 w 6498266"/>
              <a:gd name="connsiteY4" fmla="*/ 3562586 h 5972308"/>
              <a:gd name="connsiteX5" fmla="*/ 4036920 w 6498266"/>
              <a:gd name="connsiteY5" fmla="*/ 5948526 h 597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8266" h="5972308">
                <a:moveTo>
                  <a:pt x="4036920" y="5948526"/>
                </a:moveTo>
                <a:lnTo>
                  <a:pt x="3775" y="5972308"/>
                </a:lnTo>
                <a:cubicBezTo>
                  <a:pt x="-445" y="3988166"/>
                  <a:pt x="4220" y="1984142"/>
                  <a:pt x="0" y="0"/>
                </a:cubicBezTo>
                <a:lnTo>
                  <a:pt x="6497633" y="0"/>
                </a:lnTo>
                <a:cubicBezTo>
                  <a:pt x="6501180" y="1051523"/>
                  <a:pt x="6488520" y="2511063"/>
                  <a:pt x="6492067" y="3562586"/>
                </a:cubicBezTo>
                <a:lnTo>
                  <a:pt x="4036920" y="5948526"/>
                </a:lnTo>
                <a:close/>
              </a:path>
            </a:pathLst>
          </a:custGeom>
          <a:solidFill>
            <a:schemeClr val="accent4">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1" name="Freeform 10"/>
          <p:cNvSpPr/>
          <p:nvPr/>
        </p:nvSpPr>
        <p:spPr>
          <a:xfrm>
            <a:off x="-8353" y="-27072"/>
            <a:ext cx="8304563" cy="6915555"/>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210588 h 6425930"/>
              <a:gd name="connsiteX4" fmla="*/ 23303 w 6734656"/>
              <a:gd name="connsiteY4" fmla="*/ 41247 h 6425930"/>
              <a:gd name="connsiteX0" fmla="*/ 6721956 w 6734656"/>
              <a:gd name="connsiteY0" fmla="*/ 0 h 6221922"/>
              <a:gd name="connsiteX1" fmla="*/ 6734656 w 6734656"/>
              <a:gd name="connsiteY1" fmla="*/ 3291843 h 6221922"/>
              <a:gd name="connsiteX2" fmla="*/ 3324477 w 6734656"/>
              <a:gd name="connsiteY2" fmla="*/ 6221922 h 6221922"/>
              <a:gd name="connsiteX3" fmla="*/ 0 w 6734656"/>
              <a:gd name="connsiteY3" fmla="*/ 6210588 h 6221922"/>
              <a:gd name="connsiteX4" fmla="*/ 23303 w 6734656"/>
              <a:gd name="connsiteY4" fmla="*/ 41247 h 6221922"/>
              <a:gd name="connsiteX0" fmla="*/ 6721956 w 6734656"/>
              <a:gd name="connsiteY0" fmla="*/ 0 h 6210588"/>
              <a:gd name="connsiteX1" fmla="*/ 6734656 w 6734656"/>
              <a:gd name="connsiteY1" fmla="*/ 3291843 h 6210588"/>
              <a:gd name="connsiteX2" fmla="*/ 3446043 w 6734656"/>
              <a:gd name="connsiteY2" fmla="*/ 6194721 h 6210588"/>
              <a:gd name="connsiteX3" fmla="*/ 0 w 6734656"/>
              <a:gd name="connsiteY3" fmla="*/ 6210588 h 6210588"/>
              <a:gd name="connsiteX4" fmla="*/ 23303 w 6734656"/>
              <a:gd name="connsiteY4" fmla="*/ 41247 h 6210588"/>
              <a:gd name="connsiteX0" fmla="*/ 6721956 w 6734656"/>
              <a:gd name="connsiteY0" fmla="*/ 0 h 6210588"/>
              <a:gd name="connsiteX1" fmla="*/ 6734656 w 6734656"/>
              <a:gd name="connsiteY1" fmla="*/ 3291843 h 6210588"/>
              <a:gd name="connsiteX2" fmla="*/ 3559504 w 6734656"/>
              <a:gd name="connsiteY2" fmla="*/ 6185655 h 6210588"/>
              <a:gd name="connsiteX3" fmla="*/ 0 w 6734656"/>
              <a:gd name="connsiteY3" fmla="*/ 6210588 h 6210588"/>
              <a:gd name="connsiteX4" fmla="*/ 23303 w 6734656"/>
              <a:gd name="connsiteY4" fmla="*/ 41247 h 6210588"/>
              <a:gd name="connsiteX0" fmla="*/ 6721956 w 6734656"/>
              <a:gd name="connsiteY0" fmla="*/ 0 h 6212857"/>
              <a:gd name="connsiteX1" fmla="*/ 6734656 w 6734656"/>
              <a:gd name="connsiteY1" fmla="*/ 3291843 h 6212857"/>
              <a:gd name="connsiteX2" fmla="*/ 3559504 w 6734656"/>
              <a:gd name="connsiteY2" fmla="*/ 6212857 h 6212857"/>
              <a:gd name="connsiteX3" fmla="*/ 0 w 6734656"/>
              <a:gd name="connsiteY3" fmla="*/ 6210588 h 6212857"/>
              <a:gd name="connsiteX4" fmla="*/ 23303 w 6734656"/>
              <a:gd name="connsiteY4" fmla="*/ 41247 h 6212857"/>
              <a:gd name="connsiteX0" fmla="*/ 6721956 w 6722075"/>
              <a:gd name="connsiteY0" fmla="*/ 0 h 6212857"/>
              <a:gd name="connsiteX1" fmla="*/ 6621194 w 6722075"/>
              <a:gd name="connsiteY1" fmla="*/ 3155838 h 6212857"/>
              <a:gd name="connsiteX2" fmla="*/ 3559504 w 6722075"/>
              <a:gd name="connsiteY2" fmla="*/ 6212857 h 6212857"/>
              <a:gd name="connsiteX3" fmla="*/ 0 w 6722075"/>
              <a:gd name="connsiteY3" fmla="*/ 6210588 h 6212857"/>
              <a:gd name="connsiteX4" fmla="*/ 23303 w 6722075"/>
              <a:gd name="connsiteY4" fmla="*/ 41247 h 6212857"/>
              <a:gd name="connsiteX0" fmla="*/ 6624703 w 6625623"/>
              <a:gd name="connsiteY0" fmla="*/ 0 h 6230991"/>
              <a:gd name="connsiteX1" fmla="*/ 6621194 w 6625623"/>
              <a:gd name="connsiteY1" fmla="*/ 3173972 h 6230991"/>
              <a:gd name="connsiteX2" fmla="*/ 3559504 w 6625623"/>
              <a:gd name="connsiteY2" fmla="*/ 6230991 h 6230991"/>
              <a:gd name="connsiteX3" fmla="*/ 0 w 6625623"/>
              <a:gd name="connsiteY3" fmla="*/ 6228722 h 6230991"/>
              <a:gd name="connsiteX4" fmla="*/ 23303 w 6625623"/>
              <a:gd name="connsiteY4" fmla="*/ 59381 h 6230991"/>
              <a:gd name="connsiteX0" fmla="*/ 6624703 w 6624703"/>
              <a:gd name="connsiteY0" fmla="*/ 456 h 6231447"/>
              <a:gd name="connsiteX1" fmla="*/ 6621194 w 6624703"/>
              <a:gd name="connsiteY1" fmla="*/ 3174428 h 6231447"/>
              <a:gd name="connsiteX2" fmla="*/ 3559504 w 6624703"/>
              <a:gd name="connsiteY2" fmla="*/ 6231447 h 6231447"/>
              <a:gd name="connsiteX3" fmla="*/ 0 w 6624703"/>
              <a:gd name="connsiteY3" fmla="*/ 6229178 h 6231447"/>
              <a:gd name="connsiteX4" fmla="*/ 23303 w 6624703"/>
              <a:gd name="connsiteY4" fmla="*/ 59837 h 6231447"/>
              <a:gd name="connsiteX0" fmla="*/ 6624703 w 6624703"/>
              <a:gd name="connsiteY0" fmla="*/ 4088 h 6171610"/>
              <a:gd name="connsiteX1" fmla="*/ 6621194 w 6624703"/>
              <a:gd name="connsiteY1" fmla="*/ 3114591 h 6171610"/>
              <a:gd name="connsiteX2" fmla="*/ 3559504 w 6624703"/>
              <a:gd name="connsiteY2" fmla="*/ 6171610 h 6171610"/>
              <a:gd name="connsiteX3" fmla="*/ 0 w 6624703"/>
              <a:gd name="connsiteY3" fmla="*/ 6169341 h 6171610"/>
              <a:gd name="connsiteX4" fmla="*/ 23303 w 6624703"/>
              <a:gd name="connsiteY4" fmla="*/ 0 h 617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703" h="6171610">
                <a:moveTo>
                  <a:pt x="6624703" y="4088"/>
                </a:moveTo>
                <a:cubicBezTo>
                  <a:pt x="6620832" y="-32010"/>
                  <a:pt x="6616961" y="2017310"/>
                  <a:pt x="6621194" y="3114591"/>
                </a:cubicBezTo>
                <a:lnTo>
                  <a:pt x="3559504" y="6171610"/>
                </a:lnTo>
                <a:lnTo>
                  <a:pt x="0" y="6169341"/>
                </a:lnTo>
                <a:cubicBezTo>
                  <a:pt x="7768" y="4041113"/>
                  <a:pt x="15535" y="2128228"/>
                  <a:pt x="23303" y="0"/>
                </a:cubicBezTo>
              </a:path>
            </a:pathLst>
          </a:custGeom>
          <a:solidFill>
            <a:schemeClr val="accent5">
              <a:alpha val="75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2" name="Freeform 11"/>
          <p:cNvSpPr/>
          <p:nvPr/>
        </p:nvSpPr>
        <p:spPr>
          <a:xfrm>
            <a:off x="-30475" y="-23181"/>
            <a:ext cx="7981481" cy="640487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724063 w 6366974"/>
              <a:gd name="connsiteY4" fmla="*/ 5428502 h 5744591"/>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594392 w 6366974"/>
              <a:gd name="connsiteY4" fmla="*/ 5736781 h 5744591"/>
              <a:gd name="connsiteX0" fmla="*/ 0 w 6366974"/>
              <a:gd name="connsiteY0" fmla="*/ 5728117 h 5728117"/>
              <a:gd name="connsiteX1" fmla="*/ 1905 w 6366974"/>
              <a:gd name="connsiteY1" fmla="*/ 0 h 5728117"/>
              <a:gd name="connsiteX2" fmla="*/ 6366974 w 6366974"/>
              <a:gd name="connsiteY2" fmla="*/ 26411 h 5728117"/>
              <a:gd name="connsiteX3" fmla="*/ 6355533 w 6366974"/>
              <a:gd name="connsiteY3" fmla="*/ 2997783 h 5728117"/>
              <a:gd name="connsiteX4" fmla="*/ 3594392 w 6366974"/>
              <a:gd name="connsiteY4" fmla="*/ 5720307 h 5728117"/>
              <a:gd name="connsiteX0" fmla="*/ 0 w 6366974"/>
              <a:gd name="connsiteY0" fmla="*/ 5701706 h 5701706"/>
              <a:gd name="connsiteX1" fmla="*/ 100479 w 6366974"/>
              <a:gd name="connsiteY1" fmla="*/ 145127 h 5701706"/>
              <a:gd name="connsiteX2" fmla="*/ 6366974 w 6366974"/>
              <a:gd name="connsiteY2" fmla="*/ 0 h 5701706"/>
              <a:gd name="connsiteX3" fmla="*/ 6355533 w 6366974"/>
              <a:gd name="connsiteY3" fmla="*/ 2971372 h 5701706"/>
              <a:gd name="connsiteX4" fmla="*/ 3594392 w 6366974"/>
              <a:gd name="connsiteY4" fmla="*/ 5693896 h 5701706"/>
              <a:gd name="connsiteX0" fmla="*/ 0 w 6366974"/>
              <a:gd name="connsiteY0" fmla="*/ 5715865 h 5715865"/>
              <a:gd name="connsiteX1" fmla="*/ 23810 w 6366974"/>
              <a:gd name="connsiteY1" fmla="*/ 0 h 5715865"/>
              <a:gd name="connsiteX2" fmla="*/ 6366974 w 6366974"/>
              <a:gd name="connsiteY2" fmla="*/ 14159 h 5715865"/>
              <a:gd name="connsiteX3" fmla="*/ 6355533 w 6366974"/>
              <a:gd name="connsiteY3" fmla="*/ 2985531 h 5715865"/>
              <a:gd name="connsiteX4" fmla="*/ 3594392 w 6366974"/>
              <a:gd name="connsiteY4" fmla="*/ 5708055 h 57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74" h="5715865">
                <a:moveTo>
                  <a:pt x="0" y="5715865"/>
                </a:moveTo>
                <a:cubicBezTo>
                  <a:pt x="2974" y="3933442"/>
                  <a:pt x="20836" y="1782423"/>
                  <a:pt x="23810" y="0"/>
                </a:cubicBezTo>
                <a:lnTo>
                  <a:pt x="6366974" y="14159"/>
                </a:lnTo>
                <a:cubicBezTo>
                  <a:pt x="6363160" y="1001978"/>
                  <a:pt x="6359347" y="1997712"/>
                  <a:pt x="6355533" y="2985531"/>
                </a:cubicBezTo>
                <a:lnTo>
                  <a:pt x="3594392" y="5708055"/>
                </a:lnTo>
              </a:path>
            </a:pathLst>
          </a:custGeom>
          <a:solidFill>
            <a:srgbClr val="07508D">
              <a:alpha val="68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8" name="Picture Placeholder 6"/>
          <p:cNvSpPr>
            <a:spLocks noGrp="1"/>
          </p:cNvSpPr>
          <p:nvPr>
            <p:ph type="pic" sz="quarter" idx="11"/>
          </p:nvPr>
        </p:nvSpPr>
        <p:spPr>
          <a:xfrm>
            <a:off x="4473895" y="-11994"/>
            <a:ext cx="7719723" cy="687595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363" h="5967332">
                <a:moveTo>
                  <a:pt x="3531275" y="3005311"/>
                </a:moveTo>
                <a:cubicBezTo>
                  <a:pt x="3529941" y="2006800"/>
                  <a:pt x="3528608" y="1008288"/>
                  <a:pt x="3527274" y="9777"/>
                </a:cubicBezTo>
                <a:lnTo>
                  <a:pt x="7137897" y="0"/>
                </a:lnTo>
                <a:lnTo>
                  <a:pt x="7143363" y="5957996"/>
                </a:lnTo>
                <a:lnTo>
                  <a:pt x="0" y="5967282"/>
                </a:lnTo>
                <a:cubicBezTo>
                  <a:pt x="593" y="5970867"/>
                  <a:pt x="217268" y="5782053"/>
                  <a:pt x="208461" y="5781741"/>
                </a:cubicBezTo>
                <a:cubicBezTo>
                  <a:pt x="211093" y="5785694"/>
                  <a:pt x="541490" y="5777319"/>
                  <a:pt x="551801" y="5775135"/>
                </a:cubicBezTo>
                <a:cubicBezTo>
                  <a:pt x="542947" y="5777568"/>
                  <a:pt x="2443078" y="4230248"/>
                  <a:pt x="3383585" y="3452991"/>
                </a:cubicBezTo>
                <a:cubicBezTo>
                  <a:pt x="3390091" y="3441719"/>
                  <a:pt x="3386330" y="3237929"/>
                  <a:pt x="3387703" y="3130398"/>
                </a:cubicBezTo>
                <a:lnTo>
                  <a:pt x="3531275" y="3005311"/>
                </a:ln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
        <p:nvSpPr>
          <p:cNvPr id="9" name="Title 1"/>
          <p:cNvSpPr>
            <a:spLocks noGrp="1"/>
          </p:cNvSpPr>
          <p:nvPr>
            <p:ph type="title" hasCustomPrompt="1"/>
          </p:nvPr>
        </p:nvSpPr>
        <p:spPr>
          <a:xfrm>
            <a:off x="607041" y="832830"/>
            <a:ext cx="6771659" cy="1516670"/>
          </a:xfrm>
          <a:ln>
            <a:noFill/>
          </a:ln>
        </p:spPr>
        <p:txBody>
          <a:bodyPr lIns="0" tIns="0" rIns="0" bIns="0" anchor="t" anchorCtr="0">
            <a:normAutofit/>
          </a:bodyPr>
          <a:lstStyle>
            <a:lvl1pPr>
              <a:lnSpc>
                <a:spcPct val="100000"/>
              </a:lnSpc>
              <a:defRPr sz="4800" b="1" baseline="0">
                <a:solidFill>
                  <a:schemeClr val="bg1"/>
                </a:solidFill>
              </a:defRPr>
            </a:lvl1pPr>
          </a:lstStyle>
          <a:p>
            <a:r>
              <a:rPr lang="en-US" dirty="0"/>
              <a:t>Click to add headline for this slide here</a:t>
            </a:r>
          </a:p>
        </p:txBody>
      </p:sp>
      <p:sp>
        <p:nvSpPr>
          <p:cNvPr id="14" name="Text Placeholder 2"/>
          <p:cNvSpPr>
            <a:spLocks noGrp="1"/>
          </p:cNvSpPr>
          <p:nvPr>
            <p:ph type="body" sz="quarter" idx="12" hasCustomPrompt="1"/>
          </p:nvPr>
        </p:nvSpPr>
        <p:spPr>
          <a:xfrm>
            <a:off x="612466" y="2667000"/>
            <a:ext cx="4492934" cy="3200399"/>
          </a:xfrm>
          <a:ln>
            <a:noFill/>
          </a:ln>
        </p:spPr>
        <p:txBody>
          <a:bodyPr lIns="0" tIns="0" rIns="0" bIns="0">
            <a:normAutofit/>
          </a:bodyPr>
          <a:lstStyle>
            <a:lvl1pPr algn="l">
              <a:lnSpc>
                <a:spcPct val="120000"/>
              </a:lnSpc>
              <a:spcBef>
                <a:spcPts val="0"/>
              </a:spcBef>
              <a:spcAft>
                <a:spcPts val="0"/>
              </a:spcAft>
              <a:defRPr sz="2800">
                <a:solidFill>
                  <a:srgbClr val="FFFFFF"/>
                </a:solidFill>
              </a:defRPr>
            </a:lvl1pPr>
            <a:lvl2pPr marL="284163" indent="-173038" algn="l">
              <a:lnSpc>
                <a:spcPct val="120000"/>
              </a:lnSpc>
              <a:spcBef>
                <a:spcPts val="0"/>
              </a:spcBef>
              <a:spcAft>
                <a:spcPts val="0"/>
              </a:spcAft>
              <a:buClr>
                <a:schemeClr val="bg1"/>
              </a:buClr>
              <a:buFont typeface="Wingdings" charset="2"/>
              <a:buChar char="§"/>
              <a:defRPr sz="2400">
                <a:solidFill>
                  <a:srgbClr val="FFFFFF"/>
                </a:solidFill>
              </a:defRPr>
            </a:lvl2pPr>
            <a:lvl3pPr marL="631825" indent="-233363" algn="l">
              <a:lnSpc>
                <a:spcPct val="120000"/>
              </a:lnSpc>
              <a:spcBef>
                <a:spcPts val="0"/>
              </a:spcBef>
              <a:spcAft>
                <a:spcPts val="0"/>
              </a:spcAft>
              <a:buClr>
                <a:schemeClr val="bg1"/>
              </a:buClr>
              <a:buSzPct val="100000"/>
              <a:buFont typeface="Arial"/>
              <a:buChar char="•"/>
              <a:defRPr sz="2200">
                <a:solidFill>
                  <a:srgbClr val="FFFFFF"/>
                </a:solidFill>
              </a:defRPr>
            </a:lvl3pPr>
            <a:lvl4pPr marL="909638" indent="-233363" algn="l">
              <a:lnSpc>
                <a:spcPct val="150000"/>
              </a:lnSpc>
              <a:spcBef>
                <a:spcPts val="0"/>
              </a:spcBef>
              <a:spcAft>
                <a:spcPts val="0"/>
              </a:spcAft>
              <a:buClr>
                <a:schemeClr val="bg1"/>
              </a:buClr>
              <a:defRPr sz="2000">
                <a:solidFill>
                  <a:srgbClr val="FFFFFF"/>
                </a:solidFill>
                <a:latin typeface="Corbel"/>
                <a:cs typeface="Corbel"/>
              </a:defRPr>
            </a:lvl4pPr>
            <a:lvl5pPr marL="1262063" indent="-223838" algn="l">
              <a:lnSpc>
                <a:spcPct val="150000"/>
              </a:lnSpc>
              <a:spcBef>
                <a:spcPts val="0"/>
              </a:spcBef>
              <a:spcAft>
                <a:spcPts val="0"/>
              </a:spcAft>
              <a:buClr>
                <a:schemeClr val="bg1"/>
              </a:buClr>
              <a:buSzPct val="70000"/>
              <a:buFont typeface="Lucida Grande"/>
              <a:buChar char="•"/>
              <a:defRPr sz="1800">
                <a:solidFill>
                  <a:srgbClr val="FFFFFF"/>
                </a:solidFill>
                <a:latin typeface="Corbel"/>
              </a:defRPr>
            </a:lvl5pPr>
          </a:lstStyle>
          <a:p>
            <a:pPr lvl="0"/>
            <a:r>
              <a:rPr lang="en-US" dirty="0"/>
              <a:t>Click to add support text here</a:t>
            </a:r>
          </a:p>
        </p:txBody>
      </p:sp>
    </p:spTree>
    <p:extLst>
      <p:ext uri="{BB962C8B-B14F-4D97-AF65-F5344CB8AC3E}">
        <p14:creationId xmlns:p14="http://schemas.microsoft.com/office/powerpoint/2010/main" val="11515829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parator-Right-Red/Purple/Orange">
    <p:spTree>
      <p:nvGrpSpPr>
        <p:cNvPr id="1" name=""/>
        <p:cNvGrpSpPr/>
        <p:nvPr/>
      </p:nvGrpSpPr>
      <p:grpSpPr>
        <a:xfrm>
          <a:off x="0" y="0"/>
          <a:ext cx="0" cy="0"/>
          <a:chOff x="0" y="0"/>
          <a:chExt cx="0" cy="0"/>
        </a:xfrm>
      </p:grpSpPr>
      <p:sp>
        <p:nvSpPr>
          <p:cNvPr id="10" name="Freeform 9"/>
          <p:cNvSpPr/>
          <p:nvPr/>
        </p:nvSpPr>
        <p:spPr>
          <a:xfrm flipH="1">
            <a:off x="4059628" y="-12825"/>
            <a:ext cx="8186282" cy="6669953"/>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234972 w 7014296"/>
              <a:gd name="connsiteY0" fmla="*/ 5776253 h 5776253"/>
              <a:gd name="connsiteX1" fmla="*/ 0 w 7014296"/>
              <a:gd name="connsiteY1" fmla="*/ 5743885 h 5776253"/>
              <a:gd name="connsiteX2" fmla="*/ 11652 w 7014296"/>
              <a:gd name="connsiteY2" fmla="*/ 0 h 5776253"/>
              <a:gd name="connsiteX3" fmla="*/ 6979341 w 7014296"/>
              <a:gd name="connsiteY3" fmla="*/ 0 h 5776253"/>
              <a:gd name="connsiteX4" fmla="*/ 7014296 w 7014296"/>
              <a:gd name="connsiteY4" fmla="*/ 3553519 h 5776253"/>
              <a:gd name="connsiteX5" fmla="*/ 4234972 w 7014296"/>
              <a:gd name="connsiteY5" fmla="*/ 5776253 h 5776253"/>
              <a:gd name="connsiteX0" fmla="*/ 4234972 w 6979341"/>
              <a:gd name="connsiteY0" fmla="*/ 5776253 h 5776253"/>
              <a:gd name="connsiteX1" fmla="*/ 0 w 6979341"/>
              <a:gd name="connsiteY1" fmla="*/ 5743885 h 5776253"/>
              <a:gd name="connsiteX2" fmla="*/ 11652 w 6979341"/>
              <a:gd name="connsiteY2" fmla="*/ 0 h 5776253"/>
              <a:gd name="connsiteX3" fmla="*/ 6979341 w 6979341"/>
              <a:gd name="connsiteY3" fmla="*/ 0 h 5776253"/>
              <a:gd name="connsiteX4" fmla="*/ 6787373 w 6979341"/>
              <a:gd name="connsiteY4" fmla="*/ 3236173 h 5776253"/>
              <a:gd name="connsiteX5" fmla="*/ 4234972 w 6979341"/>
              <a:gd name="connsiteY5" fmla="*/ 5776253 h 5776253"/>
              <a:gd name="connsiteX0" fmla="*/ 4234972 w 6787373"/>
              <a:gd name="connsiteY0" fmla="*/ 5776253 h 5776253"/>
              <a:gd name="connsiteX1" fmla="*/ 0 w 6787373"/>
              <a:gd name="connsiteY1" fmla="*/ 5743885 h 5776253"/>
              <a:gd name="connsiteX2" fmla="*/ 11652 w 6787373"/>
              <a:gd name="connsiteY2" fmla="*/ 0 h 5776253"/>
              <a:gd name="connsiteX3" fmla="*/ 6776731 w 6787373"/>
              <a:gd name="connsiteY3" fmla="*/ 81603 h 5776253"/>
              <a:gd name="connsiteX4" fmla="*/ 6787373 w 6787373"/>
              <a:gd name="connsiteY4" fmla="*/ 3236173 h 5776253"/>
              <a:gd name="connsiteX5" fmla="*/ 4234972 w 6787373"/>
              <a:gd name="connsiteY5" fmla="*/ 5776253 h 5776253"/>
              <a:gd name="connsiteX0" fmla="*/ 4234972 w 6787373"/>
              <a:gd name="connsiteY0" fmla="*/ 5721851 h 5721851"/>
              <a:gd name="connsiteX1" fmla="*/ 0 w 6787373"/>
              <a:gd name="connsiteY1" fmla="*/ 5689483 h 5721851"/>
              <a:gd name="connsiteX2" fmla="*/ 11652 w 6787373"/>
              <a:gd name="connsiteY2" fmla="*/ 0 h 5721851"/>
              <a:gd name="connsiteX3" fmla="*/ 6776731 w 6787373"/>
              <a:gd name="connsiteY3" fmla="*/ 27201 h 5721851"/>
              <a:gd name="connsiteX4" fmla="*/ 6787373 w 6787373"/>
              <a:gd name="connsiteY4" fmla="*/ 3181771 h 5721851"/>
              <a:gd name="connsiteX5" fmla="*/ 4234972 w 6787373"/>
              <a:gd name="connsiteY5" fmla="*/ 5721851 h 5721851"/>
              <a:gd name="connsiteX0" fmla="*/ 4234972 w 6793572"/>
              <a:gd name="connsiteY0" fmla="*/ 6102666 h 6102666"/>
              <a:gd name="connsiteX1" fmla="*/ 0 w 6793572"/>
              <a:gd name="connsiteY1" fmla="*/ 6070298 h 6102666"/>
              <a:gd name="connsiteX2" fmla="*/ 11652 w 6793572"/>
              <a:gd name="connsiteY2" fmla="*/ 380815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4234972 w 6793572"/>
              <a:gd name="connsiteY0" fmla="*/ 6102666 h 6102666"/>
              <a:gd name="connsiteX1" fmla="*/ 0 w 6793572"/>
              <a:gd name="connsiteY1" fmla="*/ 6070298 h 6102666"/>
              <a:gd name="connsiteX2" fmla="*/ 295306 w 6793572"/>
              <a:gd name="connsiteY2" fmla="*/ 0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3939666 w 6498266"/>
              <a:gd name="connsiteY0" fmla="*/ 6102666 h 6102666"/>
              <a:gd name="connsiteX1" fmla="*/ 12661 w 6498266"/>
              <a:gd name="connsiteY1" fmla="*/ 5952426 h 6102666"/>
              <a:gd name="connsiteX2" fmla="*/ 0 w 6498266"/>
              <a:gd name="connsiteY2" fmla="*/ 0 h 6102666"/>
              <a:gd name="connsiteX3" fmla="*/ 6497633 w 6498266"/>
              <a:gd name="connsiteY3" fmla="*/ 0 h 6102666"/>
              <a:gd name="connsiteX4" fmla="*/ 6492067 w 6498266"/>
              <a:gd name="connsiteY4" fmla="*/ 3562586 h 6102666"/>
              <a:gd name="connsiteX5" fmla="*/ 3939666 w 6498266"/>
              <a:gd name="connsiteY5" fmla="*/ 6102666 h 6102666"/>
              <a:gd name="connsiteX0" fmla="*/ 3996398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3996398 w 6498266"/>
              <a:gd name="connsiteY5" fmla="*/ 5948526 h 5952426"/>
              <a:gd name="connsiteX0" fmla="*/ 4036920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4036920 w 6498266"/>
              <a:gd name="connsiteY5" fmla="*/ 5948526 h 5952426"/>
              <a:gd name="connsiteX0" fmla="*/ 4036920 w 6498266"/>
              <a:gd name="connsiteY0" fmla="*/ 5948526 h 5952429"/>
              <a:gd name="connsiteX1" fmla="*/ 12661 w 6498266"/>
              <a:gd name="connsiteY1" fmla="*/ 5952426 h 5952429"/>
              <a:gd name="connsiteX2" fmla="*/ 0 w 6498266"/>
              <a:gd name="connsiteY2" fmla="*/ 0 h 5952429"/>
              <a:gd name="connsiteX3" fmla="*/ 6497633 w 6498266"/>
              <a:gd name="connsiteY3" fmla="*/ 0 h 5952429"/>
              <a:gd name="connsiteX4" fmla="*/ 6492067 w 6498266"/>
              <a:gd name="connsiteY4" fmla="*/ 3562586 h 5952429"/>
              <a:gd name="connsiteX5" fmla="*/ 4036920 w 6498266"/>
              <a:gd name="connsiteY5" fmla="*/ 5948526 h 5952429"/>
              <a:gd name="connsiteX0" fmla="*/ 4069002 w 6530348"/>
              <a:gd name="connsiteY0" fmla="*/ 5948526 h 5952429"/>
              <a:gd name="connsiteX1" fmla="*/ 310 w 6530348"/>
              <a:gd name="connsiteY1" fmla="*/ 5952426 h 5952429"/>
              <a:gd name="connsiteX2" fmla="*/ 32082 w 6530348"/>
              <a:gd name="connsiteY2" fmla="*/ 0 h 5952429"/>
              <a:gd name="connsiteX3" fmla="*/ 6529715 w 6530348"/>
              <a:gd name="connsiteY3" fmla="*/ 0 h 5952429"/>
              <a:gd name="connsiteX4" fmla="*/ 6524149 w 6530348"/>
              <a:gd name="connsiteY4" fmla="*/ 3562586 h 5952429"/>
              <a:gd name="connsiteX5" fmla="*/ 4069002 w 6530348"/>
              <a:gd name="connsiteY5" fmla="*/ 5948526 h 595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0348" h="5952429">
                <a:moveTo>
                  <a:pt x="4069002" y="5948526"/>
                </a:moveTo>
                <a:lnTo>
                  <a:pt x="310" y="5952426"/>
                </a:lnTo>
                <a:cubicBezTo>
                  <a:pt x="-3910" y="5956587"/>
                  <a:pt x="36302" y="1984142"/>
                  <a:pt x="32082" y="0"/>
                </a:cubicBezTo>
                <a:lnTo>
                  <a:pt x="6529715" y="0"/>
                </a:lnTo>
                <a:cubicBezTo>
                  <a:pt x="6533262" y="1051523"/>
                  <a:pt x="6520602" y="2511063"/>
                  <a:pt x="6524149" y="3562586"/>
                </a:cubicBezTo>
                <a:lnTo>
                  <a:pt x="4069002" y="5948526"/>
                </a:lnTo>
                <a:close/>
              </a:path>
            </a:pathLst>
          </a:custGeom>
          <a:solidFill>
            <a:schemeClr val="accent4">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1" name="Freeform 10"/>
          <p:cNvSpPr/>
          <p:nvPr/>
        </p:nvSpPr>
        <p:spPr>
          <a:xfrm flipH="1">
            <a:off x="3910714" y="-25400"/>
            <a:ext cx="8304563" cy="6915555"/>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210588 h 6425930"/>
              <a:gd name="connsiteX4" fmla="*/ 23303 w 6734656"/>
              <a:gd name="connsiteY4" fmla="*/ 41247 h 6425930"/>
              <a:gd name="connsiteX0" fmla="*/ 6721956 w 6734656"/>
              <a:gd name="connsiteY0" fmla="*/ 0 h 6221922"/>
              <a:gd name="connsiteX1" fmla="*/ 6734656 w 6734656"/>
              <a:gd name="connsiteY1" fmla="*/ 3291843 h 6221922"/>
              <a:gd name="connsiteX2" fmla="*/ 3324477 w 6734656"/>
              <a:gd name="connsiteY2" fmla="*/ 6221922 h 6221922"/>
              <a:gd name="connsiteX3" fmla="*/ 0 w 6734656"/>
              <a:gd name="connsiteY3" fmla="*/ 6210588 h 6221922"/>
              <a:gd name="connsiteX4" fmla="*/ 23303 w 6734656"/>
              <a:gd name="connsiteY4" fmla="*/ 41247 h 6221922"/>
              <a:gd name="connsiteX0" fmla="*/ 6721956 w 6734656"/>
              <a:gd name="connsiteY0" fmla="*/ 0 h 6210588"/>
              <a:gd name="connsiteX1" fmla="*/ 6734656 w 6734656"/>
              <a:gd name="connsiteY1" fmla="*/ 3291843 h 6210588"/>
              <a:gd name="connsiteX2" fmla="*/ 3446043 w 6734656"/>
              <a:gd name="connsiteY2" fmla="*/ 6194721 h 6210588"/>
              <a:gd name="connsiteX3" fmla="*/ 0 w 6734656"/>
              <a:gd name="connsiteY3" fmla="*/ 6210588 h 6210588"/>
              <a:gd name="connsiteX4" fmla="*/ 23303 w 6734656"/>
              <a:gd name="connsiteY4" fmla="*/ 41247 h 6210588"/>
              <a:gd name="connsiteX0" fmla="*/ 6721956 w 6734656"/>
              <a:gd name="connsiteY0" fmla="*/ 0 h 6210588"/>
              <a:gd name="connsiteX1" fmla="*/ 6734656 w 6734656"/>
              <a:gd name="connsiteY1" fmla="*/ 3291843 h 6210588"/>
              <a:gd name="connsiteX2" fmla="*/ 3559504 w 6734656"/>
              <a:gd name="connsiteY2" fmla="*/ 6185655 h 6210588"/>
              <a:gd name="connsiteX3" fmla="*/ 0 w 6734656"/>
              <a:gd name="connsiteY3" fmla="*/ 6210588 h 6210588"/>
              <a:gd name="connsiteX4" fmla="*/ 23303 w 6734656"/>
              <a:gd name="connsiteY4" fmla="*/ 41247 h 6210588"/>
              <a:gd name="connsiteX0" fmla="*/ 6721956 w 6734656"/>
              <a:gd name="connsiteY0" fmla="*/ 0 h 6212857"/>
              <a:gd name="connsiteX1" fmla="*/ 6734656 w 6734656"/>
              <a:gd name="connsiteY1" fmla="*/ 3291843 h 6212857"/>
              <a:gd name="connsiteX2" fmla="*/ 3559504 w 6734656"/>
              <a:gd name="connsiteY2" fmla="*/ 6212857 h 6212857"/>
              <a:gd name="connsiteX3" fmla="*/ 0 w 6734656"/>
              <a:gd name="connsiteY3" fmla="*/ 6210588 h 6212857"/>
              <a:gd name="connsiteX4" fmla="*/ 23303 w 6734656"/>
              <a:gd name="connsiteY4" fmla="*/ 41247 h 6212857"/>
              <a:gd name="connsiteX0" fmla="*/ 6721956 w 6722075"/>
              <a:gd name="connsiteY0" fmla="*/ 0 h 6212857"/>
              <a:gd name="connsiteX1" fmla="*/ 6621194 w 6722075"/>
              <a:gd name="connsiteY1" fmla="*/ 3155838 h 6212857"/>
              <a:gd name="connsiteX2" fmla="*/ 3559504 w 6722075"/>
              <a:gd name="connsiteY2" fmla="*/ 6212857 h 6212857"/>
              <a:gd name="connsiteX3" fmla="*/ 0 w 6722075"/>
              <a:gd name="connsiteY3" fmla="*/ 6210588 h 6212857"/>
              <a:gd name="connsiteX4" fmla="*/ 23303 w 6722075"/>
              <a:gd name="connsiteY4" fmla="*/ 41247 h 6212857"/>
              <a:gd name="connsiteX0" fmla="*/ 6624703 w 6625623"/>
              <a:gd name="connsiteY0" fmla="*/ 0 h 6230991"/>
              <a:gd name="connsiteX1" fmla="*/ 6621194 w 6625623"/>
              <a:gd name="connsiteY1" fmla="*/ 3173972 h 6230991"/>
              <a:gd name="connsiteX2" fmla="*/ 3559504 w 6625623"/>
              <a:gd name="connsiteY2" fmla="*/ 6230991 h 6230991"/>
              <a:gd name="connsiteX3" fmla="*/ 0 w 6625623"/>
              <a:gd name="connsiteY3" fmla="*/ 6228722 h 6230991"/>
              <a:gd name="connsiteX4" fmla="*/ 23303 w 6625623"/>
              <a:gd name="connsiteY4" fmla="*/ 59381 h 6230991"/>
              <a:gd name="connsiteX0" fmla="*/ 6624703 w 6624703"/>
              <a:gd name="connsiteY0" fmla="*/ 456 h 6231447"/>
              <a:gd name="connsiteX1" fmla="*/ 6621194 w 6624703"/>
              <a:gd name="connsiteY1" fmla="*/ 3174428 h 6231447"/>
              <a:gd name="connsiteX2" fmla="*/ 3559504 w 6624703"/>
              <a:gd name="connsiteY2" fmla="*/ 6231447 h 6231447"/>
              <a:gd name="connsiteX3" fmla="*/ 0 w 6624703"/>
              <a:gd name="connsiteY3" fmla="*/ 6229178 h 6231447"/>
              <a:gd name="connsiteX4" fmla="*/ 23303 w 6624703"/>
              <a:gd name="connsiteY4" fmla="*/ 59837 h 6231447"/>
              <a:gd name="connsiteX0" fmla="*/ 6624703 w 6624703"/>
              <a:gd name="connsiteY0" fmla="*/ 4088 h 6171610"/>
              <a:gd name="connsiteX1" fmla="*/ 6621194 w 6624703"/>
              <a:gd name="connsiteY1" fmla="*/ 3114591 h 6171610"/>
              <a:gd name="connsiteX2" fmla="*/ 3559504 w 6624703"/>
              <a:gd name="connsiteY2" fmla="*/ 6171610 h 6171610"/>
              <a:gd name="connsiteX3" fmla="*/ 0 w 6624703"/>
              <a:gd name="connsiteY3" fmla="*/ 6169341 h 6171610"/>
              <a:gd name="connsiteX4" fmla="*/ 23303 w 6624703"/>
              <a:gd name="connsiteY4" fmla="*/ 0 h 617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703" h="6171610">
                <a:moveTo>
                  <a:pt x="6624703" y="4088"/>
                </a:moveTo>
                <a:cubicBezTo>
                  <a:pt x="6620832" y="-32010"/>
                  <a:pt x="6616961" y="2017310"/>
                  <a:pt x="6621194" y="3114591"/>
                </a:cubicBezTo>
                <a:lnTo>
                  <a:pt x="3559504" y="6171610"/>
                </a:lnTo>
                <a:lnTo>
                  <a:pt x="0" y="6169341"/>
                </a:lnTo>
                <a:cubicBezTo>
                  <a:pt x="7768" y="4041113"/>
                  <a:pt x="15535" y="2128228"/>
                  <a:pt x="23303" y="0"/>
                </a:cubicBezTo>
              </a:path>
            </a:pathLst>
          </a:custGeom>
          <a:solidFill>
            <a:schemeClr val="accent5">
              <a:alpha val="80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2" name="Freeform 11"/>
          <p:cNvSpPr/>
          <p:nvPr/>
        </p:nvSpPr>
        <p:spPr>
          <a:xfrm flipH="1">
            <a:off x="4255918" y="-21509"/>
            <a:ext cx="7981481" cy="640487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724063 w 6366974"/>
              <a:gd name="connsiteY4" fmla="*/ 5428502 h 5744591"/>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594392 w 6366974"/>
              <a:gd name="connsiteY4" fmla="*/ 5736781 h 5744591"/>
              <a:gd name="connsiteX0" fmla="*/ 0 w 6366974"/>
              <a:gd name="connsiteY0" fmla="*/ 5728117 h 5728117"/>
              <a:gd name="connsiteX1" fmla="*/ 1905 w 6366974"/>
              <a:gd name="connsiteY1" fmla="*/ 0 h 5728117"/>
              <a:gd name="connsiteX2" fmla="*/ 6366974 w 6366974"/>
              <a:gd name="connsiteY2" fmla="*/ 26411 h 5728117"/>
              <a:gd name="connsiteX3" fmla="*/ 6355533 w 6366974"/>
              <a:gd name="connsiteY3" fmla="*/ 2997783 h 5728117"/>
              <a:gd name="connsiteX4" fmla="*/ 3594392 w 6366974"/>
              <a:gd name="connsiteY4" fmla="*/ 5720307 h 5728117"/>
              <a:gd name="connsiteX0" fmla="*/ 0 w 6366974"/>
              <a:gd name="connsiteY0" fmla="*/ 5701706 h 5701706"/>
              <a:gd name="connsiteX1" fmla="*/ 100479 w 6366974"/>
              <a:gd name="connsiteY1" fmla="*/ 145127 h 5701706"/>
              <a:gd name="connsiteX2" fmla="*/ 6366974 w 6366974"/>
              <a:gd name="connsiteY2" fmla="*/ 0 h 5701706"/>
              <a:gd name="connsiteX3" fmla="*/ 6355533 w 6366974"/>
              <a:gd name="connsiteY3" fmla="*/ 2971372 h 5701706"/>
              <a:gd name="connsiteX4" fmla="*/ 3594392 w 6366974"/>
              <a:gd name="connsiteY4" fmla="*/ 5693896 h 5701706"/>
              <a:gd name="connsiteX0" fmla="*/ 0 w 6366974"/>
              <a:gd name="connsiteY0" fmla="*/ 5715865 h 5715865"/>
              <a:gd name="connsiteX1" fmla="*/ 23810 w 6366974"/>
              <a:gd name="connsiteY1" fmla="*/ 0 h 5715865"/>
              <a:gd name="connsiteX2" fmla="*/ 6366974 w 6366974"/>
              <a:gd name="connsiteY2" fmla="*/ 14159 h 5715865"/>
              <a:gd name="connsiteX3" fmla="*/ 6355533 w 6366974"/>
              <a:gd name="connsiteY3" fmla="*/ 2985531 h 5715865"/>
              <a:gd name="connsiteX4" fmla="*/ 3594392 w 6366974"/>
              <a:gd name="connsiteY4" fmla="*/ 5708055 h 57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74" h="5715865">
                <a:moveTo>
                  <a:pt x="0" y="5715865"/>
                </a:moveTo>
                <a:cubicBezTo>
                  <a:pt x="2974" y="3933442"/>
                  <a:pt x="20836" y="1782423"/>
                  <a:pt x="23810" y="0"/>
                </a:cubicBezTo>
                <a:lnTo>
                  <a:pt x="6366974" y="14159"/>
                </a:lnTo>
                <a:cubicBezTo>
                  <a:pt x="6363160" y="1001978"/>
                  <a:pt x="6359347" y="1997712"/>
                  <a:pt x="6355533" y="2985531"/>
                </a:cubicBezTo>
                <a:lnTo>
                  <a:pt x="3594392" y="5708055"/>
                </a:lnTo>
              </a:path>
            </a:pathLst>
          </a:custGeom>
          <a:solidFill>
            <a:srgbClr val="07508D">
              <a:alpha val="68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9" name="Picture Placeholder 6"/>
          <p:cNvSpPr>
            <a:spLocks noGrp="1"/>
          </p:cNvSpPr>
          <p:nvPr userDrawn="1">
            <p:ph type="pic" sz="quarter" idx="11"/>
          </p:nvPr>
        </p:nvSpPr>
        <p:spPr>
          <a:xfrm>
            <a:off x="-17198" y="-11494"/>
            <a:ext cx="7752769" cy="6919848"/>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3943" h="6005421">
                <a:moveTo>
                  <a:pt x="4381" y="0"/>
                </a:moveTo>
                <a:lnTo>
                  <a:pt x="3653456" y="3819"/>
                </a:lnTo>
                <a:cubicBezTo>
                  <a:pt x="3651589" y="1000890"/>
                  <a:pt x="3654077" y="2024497"/>
                  <a:pt x="3652210" y="3021568"/>
                </a:cubicBezTo>
                <a:lnTo>
                  <a:pt x="3786966" y="3130768"/>
                </a:lnTo>
                <a:cubicBezTo>
                  <a:pt x="3786000" y="3239439"/>
                  <a:pt x="3791561" y="3360354"/>
                  <a:pt x="3790595" y="3469025"/>
                </a:cubicBezTo>
                <a:lnTo>
                  <a:pt x="6619791" y="5771257"/>
                </a:lnTo>
                <a:cubicBezTo>
                  <a:pt x="6633660" y="5763788"/>
                  <a:pt x="6924606" y="5769235"/>
                  <a:pt x="6948671" y="5767218"/>
                </a:cubicBezTo>
                <a:cubicBezTo>
                  <a:pt x="6959198" y="5768935"/>
                  <a:pt x="7165592" y="5958522"/>
                  <a:pt x="7173943" y="5968403"/>
                </a:cubicBezTo>
                <a:lnTo>
                  <a:pt x="15914" y="5966849"/>
                </a:lnTo>
                <a:cubicBezTo>
                  <a:pt x="16507" y="5344398"/>
                  <a:pt x="-117" y="6108356"/>
                  <a:pt x="476" y="5993418"/>
                </a:cubicBezTo>
                <a:cubicBezTo>
                  <a:pt x="-2140" y="4208699"/>
                  <a:pt x="6997" y="1784719"/>
                  <a:pt x="4381" y="0"/>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
        <p:nvSpPr>
          <p:cNvPr id="8" name="Title 1"/>
          <p:cNvSpPr>
            <a:spLocks noGrp="1"/>
          </p:cNvSpPr>
          <p:nvPr>
            <p:ph type="title" hasCustomPrompt="1"/>
          </p:nvPr>
        </p:nvSpPr>
        <p:spPr>
          <a:xfrm>
            <a:off x="4836141" y="769330"/>
            <a:ext cx="6771659" cy="1516670"/>
          </a:xfrm>
          <a:ln>
            <a:noFill/>
          </a:ln>
        </p:spPr>
        <p:txBody>
          <a:bodyPr lIns="0" tIns="0" rIns="0" bIns="0" anchor="t" anchorCtr="0">
            <a:normAutofit/>
          </a:bodyPr>
          <a:lstStyle>
            <a:lvl1pPr algn="r">
              <a:lnSpc>
                <a:spcPct val="100000"/>
              </a:lnSpc>
              <a:defRPr sz="4800" b="1" baseline="0">
                <a:solidFill>
                  <a:schemeClr val="bg1"/>
                </a:solidFill>
              </a:defRPr>
            </a:lvl1pPr>
          </a:lstStyle>
          <a:p>
            <a:r>
              <a:rPr lang="en-US" dirty="0"/>
              <a:t>Click to add headline for this slide here</a:t>
            </a:r>
          </a:p>
        </p:txBody>
      </p:sp>
      <p:sp>
        <p:nvSpPr>
          <p:cNvPr id="13" name="Text Placeholder 2"/>
          <p:cNvSpPr>
            <a:spLocks noGrp="1"/>
          </p:cNvSpPr>
          <p:nvPr>
            <p:ph type="body" sz="quarter" idx="12" hasCustomPrompt="1"/>
          </p:nvPr>
        </p:nvSpPr>
        <p:spPr>
          <a:xfrm>
            <a:off x="7048500" y="2451735"/>
            <a:ext cx="4572000" cy="2831466"/>
          </a:xfrm>
          <a:ln>
            <a:noFill/>
          </a:ln>
        </p:spPr>
        <p:txBody>
          <a:bodyPr lIns="0" tIns="0" rIns="0" bIns="0">
            <a:normAutofit/>
          </a:bodyPr>
          <a:lstStyle>
            <a:lvl1pPr algn="r">
              <a:lnSpc>
                <a:spcPct val="130000"/>
              </a:lnSpc>
              <a:spcBef>
                <a:spcPts val="0"/>
              </a:spcBef>
              <a:spcAft>
                <a:spcPts val="0"/>
              </a:spcAft>
              <a:defRPr sz="2800">
                <a:solidFill>
                  <a:srgbClr val="FFFFFF"/>
                </a:solidFill>
              </a:defRPr>
            </a:lvl1pPr>
            <a:lvl2pPr marL="1262063" indent="-223838" algn="r">
              <a:lnSpc>
                <a:spcPct val="120000"/>
              </a:lnSpc>
              <a:spcBef>
                <a:spcPts val="0"/>
              </a:spcBef>
              <a:spcAft>
                <a:spcPts val="0"/>
              </a:spcAft>
              <a:buClr>
                <a:schemeClr val="bg1"/>
              </a:buClr>
              <a:buFont typeface="Wingdings" charset="2"/>
              <a:buChar char="§"/>
              <a:defRPr sz="2400">
                <a:solidFill>
                  <a:srgbClr val="FFFFFF"/>
                </a:solidFill>
              </a:defRPr>
            </a:lvl2pPr>
            <a:lvl3pPr marL="1262063" indent="-223838" algn="r">
              <a:lnSpc>
                <a:spcPct val="120000"/>
              </a:lnSpc>
              <a:spcBef>
                <a:spcPts val="0"/>
              </a:spcBef>
              <a:spcAft>
                <a:spcPts val="0"/>
              </a:spcAft>
              <a:buClr>
                <a:schemeClr val="bg1"/>
              </a:buClr>
              <a:buSzPct val="100000"/>
              <a:buFont typeface="Arial"/>
              <a:buChar char="•"/>
              <a:defRPr sz="2200">
                <a:solidFill>
                  <a:srgbClr val="FFFFFF"/>
                </a:solidFill>
              </a:defRPr>
            </a:lvl3pPr>
            <a:lvl4pPr marL="1262063" indent="-223838" algn="r">
              <a:lnSpc>
                <a:spcPct val="150000"/>
              </a:lnSpc>
              <a:spcBef>
                <a:spcPts val="0"/>
              </a:spcBef>
              <a:spcAft>
                <a:spcPts val="0"/>
              </a:spcAft>
              <a:buClr>
                <a:schemeClr val="bg1"/>
              </a:buClr>
              <a:defRPr sz="2000">
                <a:solidFill>
                  <a:srgbClr val="FFFFFF"/>
                </a:solidFill>
                <a:latin typeface="Corbel"/>
                <a:cs typeface="Corbel"/>
              </a:defRPr>
            </a:lvl4pPr>
            <a:lvl5pPr marL="1262063" indent="-223838" algn="r">
              <a:lnSpc>
                <a:spcPct val="150000"/>
              </a:lnSpc>
              <a:spcBef>
                <a:spcPts val="0"/>
              </a:spcBef>
              <a:spcAft>
                <a:spcPts val="0"/>
              </a:spcAft>
              <a:buClr>
                <a:schemeClr val="bg1"/>
              </a:buClr>
              <a:buSzPct val="70000"/>
              <a:buFont typeface="Lucida Grande"/>
              <a:buChar char="•"/>
              <a:defRPr sz="1800">
                <a:solidFill>
                  <a:srgbClr val="FFFFFF"/>
                </a:solidFill>
                <a:latin typeface="Corbel"/>
              </a:defRPr>
            </a:lvl5pPr>
          </a:lstStyle>
          <a:p>
            <a:pPr lvl="0"/>
            <a:r>
              <a:rPr lang="en-US" dirty="0"/>
              <a:t>Click to add support text here</a:t>
            </a:r>
          </a:p>
        </p:txBody>
      </p:sp>
    </p:spTree>
    <p:extLst>
      <p:ext uri="{BB962C8B-B14F-4D97-AF65-F5344CB8AC3E}">
        <p14:creationId xmlns:p14="http://schemas.microsoft.com/office/powerpoint/2010/main" val="97818888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Headline-TopLeft-Red/Purple/Orange">
    <p:spTree>
      <p:nvGrpSpPr>
        <p:cNvPr id="1" name=""/>
        <p:cNvGrpSpPr/>
        <p:nvPr/>
      </p:nvGrpSpPr>
      <p:grpSpPr>
        <a:xfrm>
          <a:off x="0" y="0"/>
          <a:ext cx="0" cy="0"/>
          <a:chOff x="0" y="0"/>
          <a:chExt cx="0" cy="0"/>
        </a:xfrm>
      </p:grpSpPr>
      <p:sp>
        <p:nvSpPr>
          <p:cNvPr id="2" name="Freeform 1"/>
          <p:cNvSpPr/>
          <p:nvPr userDrawn="1"/>
        </p:nvSpPr>
        <p:spPr>
          <a:xfrm>
            <a:off x="-15569" y="-8810"/>
            <a:ext cx="6387368"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4">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8" name="Freeform 7"/>
          <p:cNvSpPr/>
          <p:nvPr userDrawn="1"/>
        </p:nvSpPr>
        <p:spPr>
          <a:xfrm>
            <a:off x="-21110" y="-7613"/>
            <a:ext cx="6738088"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20318" y="-19717"/>
            <a:ext cx="6542699"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2699"/>
              <a:gd name="connsiteY0" fmla="*/ 3685689 h 3685689"/>
              <a:gd name="connsiteX1" fmla="*/ 4358412 w 6542699"/>
              <a:gd name="connsiteY1" fmla="*/ 3665369 h 3685689"/>
              <a:gd name="connsiteX2" fmla="*/ 6542699 w 6542699"/>
              <a:gd name="connsiteY2" fmla="*/ 2344569 h 3685689"/>
              <a:gd name="connsiteX3" fmla="*/ 6522112 w 6542699"/>
              <a:gd name="connsiteY3" fmla="*/ 0 h 3685689"/>
              <a:gd name="connsiteX4" fmla="*/ 0 w 6542699"/>
              <a:gd name="connsiteY4" fmla="*/ 10160 h 3685689"/>
              <a:gd name="connsiteX5" fmla="*/ 20318 w 6542699"/>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2699" h="3685689">
                <a:moveTo>
                  <a:pt x="20318" y="3685689"/>
                </a:moveTo>
                <a:lnTo>
                  <a:pt x="4358412" y="3665369"/>
                </a:lnTo>
                <a:lnTo>
                  <a:pt x="6542699" y="2344569"/>
                </a:lnTo>
                <a:lnTo>
                  <a:pt x="6522112" y="0"/>
                </a:lnTo>
                <a:lnTo>
                  <a:pt x="0" y="10160"/>
                </a:lnTo>
                <a:lnTo>
                  <a:pt x="20318" y="3685689"/>
                </a:lnTo>
                <a:close/>
              </a:path>
            </a:pathLst>
          </a:custGeom>
          <a:solidFill>
            <a:srgbClr val="07508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Title 1"/>
          <p:cNvSpPr>
            <a:spLocks noGrp="1"/>
          </p:cNvSpPr>
          <p:nvPr userDrawn="1">
            <p:ph type="title" hasCustomPrompt="1"/>
          </p:nvPr>
        </p:nvSpPr>
        <p:spPr>
          <a:xfrm>
            <a:off x="462705" y="320275"/>
            <a:ext cx="5430820" cy="2674910"/>
          </a:xfrm>
          <a:ln>
            <a:noFill/>
          </a:ln>
        </p:spPr>
        <p:txBody>
          <a:bodyPr lIns="0" tIns="0" rIns="0" bIns="0" anchor="ctr" anchorCtr="0">
            <a:normAutofit/>
          </a:bodyPr>
          <a:lstStyle>
            <a:lvl1pPr>
              <a:lnSpc>
                <a:spcPct val="100000"/>
              </a:lnSpc>
              <a:defRPr sz="5400" b="1" spc="-100" baseline="0">
                <a:solidFill>
                  <a:schemeClr val="bg1"/>
                </a:solidFill>
              </a:defRPr>
            </a:lvl1pPr>
          </a:lstStyle>
          <a:p>
            <a:r>
              <a:rPr lang="en-US" dirty="0"/>
              <a:t>Click to add headline here</a:t>
            </a:r>
          </a:p>
        </p:txBody>
      </p:sp>
      <p:sp>
        <p:nvSpPr>
          <p:cNvPr id="9" name="Picture Placeholder 6"/>
          <p:cNvSpPr>
            <a:spLocks noGrp="1"/>
          </p:cNvSpPr>
          <p:nvPr>
            <p:ph type="pic" sz="quarter" idx="11"/>
          </p:nvPr>
        </p:nvSpPr>
        <p:spPr>
          <a:xfrm>
            <a:off x="-25198" y="-18344"/>
            <a:ext cx="12235729" cy="6882250"/>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660594 w 7143363"/>
              <a:gd name="connsiteY7" fmla="*/ 2617512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45378 w 7143363"/>
              <a:gd name="connsiteY7" fmla="*/ 2134917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30"/>
              <a:gd name="connsiteX1" fmla="*/ 2058298 w 7143363"/>
              <a:gd name="connsiteY1" fmla="*/ 0 h 5968530"/>
              <a:gd name="connsiteX2" fmla="*/ 7137897 w 7143363"/>
              <a:gd name="connsiteY2" fmla="*/ 1245 h 5968530"/>
              <a:gd name="connsiteX3" fmla="*/ 7143363 w 7143363"/>
              <a:gd name="connsiteY3" fmla="*/ 5959241 h 5968530"/>
              <a:gd name="connsiteX4" fmla="*/ 0 w 7143363"/>
              <a:gd name="connsiteY4" fmla="*/ 5968527 h 5968530"/>
              <a:gd name="connsiteX5" fmla="*/ 143826 w 7143363"/>
              <a:gd name="connsiteY5" fmla="*/ 3363711 h 5968530"/>
              <a:gd name="connsiteX6" fmla="*/ 1744610 w 7143363"/>
              <a:gd name="connsiteY6" fmla="*/ 2436788 h 5968530"/>
              <a:gd name="connsiteX7" fmla="*/ 1745378 w 7143363"/>
              <a:gd name="connsiteY7" fmla="*/ 2134917 h 5968530"/>
              <a:gd name="connsiteX8" fmla="*/ 1879354 w 7143363"/>
              <a:gd name="connsiteY8" fmla="*/ 2043452 h 5968530"/>
              <a:gd name="connsiteX9" fmla="*/ 1883472 w 7143363"/>
              <a:gd name="connsiteY9" fmla="*/ 1676772 h 5968530"/>
              <a:gd name="connsiteX10" fmla="*/ 2062299 w 7143363"/>
              <a:gd name="connsiteY10" fmla="*/ 1661902 h 5968530"/>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28435 w 7609499"/>
              <a:gd name="connsiteY0" fmla="*/ 1661902 h 5968527"/>
              <a:gd name="connsiteX1" fmla="*/ 2524434 w 7609499"/>
              <a:gd name="connsiteY1" fmla="*/ 0 h 5968527"/>
              <a:gd name="connsiteX2" fmla="*/ 7604033 w 7609499"/>
              <a:gd name="connsiteY2" fmla="*/ 1245 h 5968527"/>
              <a:gd name="connsiteX3" fmla="*/ 7609499 w 7609499"/>
              <a:gd name="connsiteY3" fmla="*/ 5959241 h 5968527"/>
              <a:gd name="connsiteX4" fmla="*/ 466136 w 7609499"/>
              <a:gd name="connsiteY4" fmla="*/ 5968527 h 5968527"/>
              <a:gd name="connsiteX5" fmla="*/ 562792 w 7609499"/>
              <a:gd name="connsiteY5" fmla="*/ 4183388 h 5968527"/>
              <a:gd name="connsiteX6" fmla="*/ 609962 w 7609499"/>
              <a:gd name="connsiteY6" fmla="*/ 3363711 h 5968527"/>
              <a:gd name="connsiteX7" fmla="*/ 2210746 w 7609499"/>
              <a:gd name="connsiteY7" fmla="*/ 2436788 h 5968527"/>
              <a:gd name="connsiteX8" fmla="*/ 2211514 w 7609499"/>
              <a:gd name="connsiteY8" fmla="*/ 2134917 h 5968527"/>
              <a:gd name="connsiteX9" fmla="*/ 2345490 w 7609499"/>
              <a:gd name="connsiteY9" fmla="*/ 2043452 h 5968527"/>
              <a:gd name="connsiteX10" fmla="*/ 2349608 w 7609499"/>
              <a:gd name="connsiteY10" fmla="*/ 1676772 h 5968527"/>
              <a:gd name="connsiteX11" fmla="*/ 2528435 w 7609499"/>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726426 w 11807490"/>
              <a:gd name="connsiteY0" fmla="*/ 1661902 h 5959241"/>
              <a:gd name="connsiteX1" fmla="*/ 6722425 w 11807490"/>
              <a:gd name="connsiteY1" fmla="*/ 0 h 5959241"/>
              <a:gd name="connsiteX2" fmla="*/ 11802024 w 11807490"/>
              <a:gd name="connsiteY2" fmla="*/ 1245 h 5959241"/>
              <a:gd name="connsiteX3" fmla="*/ 11807490 w 11807490"/>
              <a:gd name="connsiteY3" fmla="*/ 5959241 h 5959241"/>
              <a:gd name="connsiteX4" fmla="*/ 521614 w 11807490"/>
              <a:gd name="connsiteY4" fmla="*/ 5957505 h 5959241"/>
              <a:gd name="connsiteX5" fmla="*/ 518380 w 11807490"/>
              <a:gd name="connsiteY5" fmla="*/ 3411865 h 5959241"/>
              <a:gd name="connsiteX6" fmla="*/ 4807953 w 11807490"/>
              <a:gd name="connsiteY6" fmla="*/ 3363711 h 5959241"/>
              <a:gd name="connsiteX7" fmla="*/ 6408737 w 11807490"/>
              <a:gd name="connsiteY7" fmla="*/ 2436788 h 5959241"/>
              <a:gd name="connsiteX8" fmla="*/ 6409505 w 11807490"/>
              <a:gd name="connsiteY8" fmla="*/ 2134917 h 5959241"/>
              <a:gd name="connsiteX9" fmla="*/ 6543481 w 11807490"/>
              <a:gd name="connsiteY9" fmla="*/ 2043452 h 5959241"/>
              <a:gd name="connsiteX10" fmla="*/ 6547599 w 11807490"/>
              <a:gd name="connsiteY10" fmla="*/ 1676772 h 5959241"/>
              <a:gd name="connsiteX11" fmla="*/ 6726426 w 1180749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6028 w 11287092"/>
              <a:gd name="connsiteY0" fmla="*/ 1661902 h 5959241"/>
              <a:gd name="connsiteX1" fmla="*/ 6202027 w 11287092"/>
              <a:gd name="connsiteY1" fmla="*/ 0 h 5959241"/>
              <a:gd name="connsiteX2" fmla="*/ 11281626 w 11287092"/>
              <a:gd name="connsiteY2" fmla="*/ 1245 h 5959241"/>
              <a:gd name="connsiteX3" fmla="*/ 11287092 w 11287092"/>
              <a:gd name="connsiteY3" fmla="*/ 5959241 h 5959241"/>
              <a:gd name="connsiteX4" fmla="*/ 1216 w 11287092"/>
              <a:gd name="connsiteY4" fmla="*/ 5957505 h 5959241"/>
              <a:gd name="connsiteX5" fmla="*/ 3858 w 11287092"/>
              <a:gd name="connsiteY5" fmla="*/ 3400844 h 5959241"/>
              <a:gd name="connsiteX6" fmla="*/ 4287555 w 11287092"/>
              <a:gd name="connsiteY6" fmla="*/ 3363711 h 5959241"/>
              <a:gd name="connsiteX7" fmla="*/ 5888339 w 11287092"/>
              <a:gd name="connsiteY7" fmla="*/ 2436788 h 5959241"/>
              <a:gd name="connsiteX8" fmla="*/ 5889107 w 11287092"/>
              <a:gd name="connsiteY8" fmla="*/ 2134917 h 5959241"/>
              <a:gd name="connsiteX9" fmla="*/ 6023083 w 11287092"/>
              <a:gd name="connsiteY9" fmla="*/ 2043452 h 5959241"/>
              <a:gd name="connsiteX10" fmla="*/ 6027201 w 11287092"/>
              <a:gd name="connsiteY10" fmla="*/ 1676772 h 5959241"/>
              <a:gd name="connsiteX11" fmla="*/ 6206028 w 11287092"/>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395334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29219 w 11289110"/>
              <a:gd name="connsiteY10" fmla="*/ 1676772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0657 h 5967296"/>
              <a:gd name="connsiteX1" fmla="*/ 6209922 w 11289110"/>
              <a:gd name="connsiteY1" fmla="*/ 9777 h 5967296"/>
              <a:gd name="connsiteX2" fmla="*/ 11283644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89110"/>
              <a:gd name="connsiteY0" fmla="*/ 1660657 h 5967296"/>
              <a:gd name="connsiteX1" fmla="*/ 6209922 w 11289110"/>
              <a:gd name="connsiteY1" fmla="*/ 9777 h 5967296"/>
              <a:gd name="connsiteX2" fmla="*/ 11277768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89573 w 11296056"/>
              <a:gd name="connsiteY6" fmla="*/ 3367977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46746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3 w 11296056"/>
              <a:gd name="connsiteY1" fmla="*/ 54854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47718 h 5972807"/>
              <a:gd name="connsiteX10" fmla="*/ 6017015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47718 h 5972807"/>
              <a:gd name="connsiteX10" fmla="*/ 6017015 w 11296056"/>
              <a:gd name="connsiteY10" fmla="*/ 1742672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47718 h 5972807"/>
              <a:gd name="connsiteX10" fmla="*/ 6022481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20164 h 5972807"/>
              <a:gd name="connsiteX10" fmla="*/ 6022481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9 w 11296056"/>
              <a:gd name="connsiteY8" fmla="*/ 2110578 h 5972807"/>
              <a:gd name="connsiteX9" fmla="*/ 6025101 w 11296056"/>
              <a:gd name="connsiteY9" fmla="*/ 2020164 h 5972807"/>
              <a:gd name="connsiteX10" fmla="*/ 6022481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66535 h 5972807"/>
              <a:gd name="connsiteX6" fmla="*/ 4295600 w 11296056"/>
              <a:gd name="connsiteY6" fmla="*/ 3356674 h 5972807"/>
              <a:gd name="connsiteX7" fmla="*/ 5884331 w 11296056"/>
              <a:gd name="connsiteY7" fmla="*/ 2424097 h 5972807"/>
              <a:gd name="connsiteX8" fmla="*/ 5874169 w 11296056"/>
              <a:gd name="connsiteY8" fmla="*/ 2110578 h 5972807"/>
              <a:gd name="connsiteX9" fmla="*/ 6025101 w 11296056"/>
              <a:gd name="connsiteY9" fmla="*/ 2020164 h 5972807"/>
              <a:gd name="connsiteX10" fmla="*/ 6022481 w 11296056"/>
              <a:gd name="connsiteY10" fmla="*/ 1758051 h 5972807"/>
              <a:gd name="connsiteX11" fmla="*/ 6208046 w 11296056"/>
              <a:gd name="connsiteY11" fmla="*/ 1659464 h 5972807"/>
              <a:gd name="connsiteX0" fmla="*/ 6225674 w 11313684"/>
              <a:gd name="connsiteY0" fmla="*/ 1659464 h 5972807"/>
              <a:gd name="connsiteX1" fmla="*/ 6221525 w 11313684"/>
              <a:gd name="connsiteY1" fmla="*/ 9636 h 5972807"/>
              <a:gd name="connsiteX2" fmla="*/ 11313024 w 11313684"/>
              <a:gd name="connsiteY2" fmla="*/ 0 h 5972807"/>
              <a:gd name="connsiteX3" fmla="*/ 11306738 w 11313684"/>
              <a:gd name="connsiteY3" fmla="*/ 5963507 h 5972807"/>
              <a:gd name="connsiteX4" fmla="*/ 20862 w 11313684"/>
              <a:gd name="connsiteY4" fmla="*/ 5972793 h 5972807"/>
              <a:gd name="connsiteX5" fmla="*/ 0 w 11313684"/>
              <a:gd name="connsiteY5" fmla="*/ 3366535 h 5972807"/>
              <a:gd name="connsiteX6" fmla="*/ 4313228 w 11313684"/>
              <a:gd name="connsiteY6" fmla="*/ 3356674 h 5972807"/>
              <a:gd name="connsiteX7" fmla="*/ 5901959 w 11313684"/>
              <a:gd name="connsiteY7" fmla="*/ 2424097 h 5972807"/>
              <a:gd name="connsiteX8" fmla="*/ 5891797 w 11313684"/>
              <a:gd name="connsiteY8" fmla="*/ 2110578 h 5972807"/>
              <a:gd name="connsiteX9" fmla="*/ 6042729 w 11313684"/>
              <a:gd name="connsiteY9" fmla="*/ 2020164 h 5972807"/>
              <a:gd name="connsiteX10" fmla="*/ 6040109 w 11313684"/>
              <a:gd name="connsiteY10" fmla="*/ 1758051 h 5972807"/>
              <a:gd name="connsiteX11" fmla="*/ 6225674 w 11313684"/>
              <a:gd name="connsiteY11" fmla="*/ 1659464 h 5972807"/>
              <a:gd name="connsiteX0" fmla="*/ 6225674 w 11313684"/>
              <a:gd name="connsiteY0" fmla="*/ 1659464 h 5972807"/>
              <a:gd name="connsiteX1" fmla="*/ 6221525 w 11313684"/>
              <a:gd name="connsiteY1" fmla="*/ 9636 h 5972807"/>
              <a:gd name="connsiteX2" fmla="*/ 11313024 w 11313684"/>
              <a:gd name="connsiteY2" fmla="*/ 0 h 5972807"/>
              <a:gd name="connsiteX3" fmla="*/ 11306738 w 11313684"/>
              <a:gd name="connsiteY3" fmla="*/ 5963507 h 5972807"/>
              <a:gd name="connsiteX4" fmla="*/ 26738 w 11313684"/>
              <a:gd name="connsiteY4" fmla="*/ 5972793 h 5972807"/>
              <a:gd name="connsiteX5" fmla="*/ 0 w 11313684"/>
              <a:gd name="connsiteY5" fmla="*/ 3366535 h 5972807"/>
              <a:gd name="connsiteX6" fmla="*/ 4313228 w 11313684"/>
              <a:gd name="connsiteY6" fmla="*/ 3356674 h 5972807"/>
              <a:gd name="connsiteX7" fmla="*/ 5901959 w 11313684"/>
              <a:gd name="connsiteY7" fmla="*/ 2424097 h 5972807"/>
              <a:gd name="connsiteX8" fmla="*/ 5891797 w 11313684"/>
              <a:gd name="connsiteY8" fmla="*/ 2110578 h 5972807"/>
              <a:gd name="connsiteX9" fmla="*/ 6042729 w 11313684"/>
              <a:gd name="connsiteY9" fmla="*/ 2020164 h 5972807"/>
              <a:gd name="connsiteX10" fmla="*/ 6040109 w 11313684"/>
              <a:gd name="connsiteY10" fmla="*/ 1758051 h 5972807"/>
              <a:gd name="connsiteX11" fmla="*/ 6225674 w 11313684"/>
              <a:gd name="connsiteY11" fmla="*/ 1659464 h 5972807"/>
              <a:gd name="connsiteX0" fmla="*/ 6225674 w 11313684"/>
              <a:gd name="connsiteY0" fmla="*/ 1659464 h 5978318"/>
              <a:gd name="connsiteX1" fmla="*/ 6221525 w 11313684"/>
              <a:gd name="connsiteY1" fmla="*/ 9636 h 5978318"/>
              <a:gd name="connsiteX2" fmla="*/ 11313024 w 11313684"/>
              <a:gd name="connsiteY2" fmla="*/ 0 h 5978318"/>
              <a:gd name="connsiteX3" fmla="*/ 11306738 w 11313684"/>
              <a:gd name="connsiteY3" fmla="*/ 5963507 h 5978318"/>
              <a:gd name="connsiteX4" fmla="*/ 44365 w 11313684"/>
              <a:gd name="connsiteY4" fmla="*/ 5978304 h 5978318"/>
              <a:gd name="connsiteX5" fmla="*/ 0 w 11313684"/>
              <a:gd name="connsiteY5" fmla="*/ 3366535 h 5978318"/>
              <a:gd name="connsiteX6" fmla="*/ 4313228 w 11313684"/>
              <a:gd name="connsiteY6" fmla="*/ 3356674 h 5978318"/>
              <a:gd name="connsiteX7" fmla="*/ 5901959 w 11313684"/>
              <a:gd name="connsiteY7" fmla="*/ 2424097 h 5978318"/>
              <a:gd name="connsiteX8" fmla="*/ 5891797 w 11313684"/>
              <a:gd name="connsiteY8" fmla="*/ 2110578 h 5978318"/>
              <a:gd name="connsiteX9" fmla="*/ 6042729 w 11313684"/>
              <a:gd name="connsiteY9" fmla="*/ 2020164 h 5978318"/>
              <a:gd name="connsiteX10" fmla="*/ 6040109 w 11313684"/>
              <a:gd name="connsiteY10" fmla="*/ 1758051 h 5978318"/>
              <a:gd name="connsiteX11" fmla="*/ 6225674 w 11313684"/>
              <a:gd name="connsiteY11" fmla="*/ 1659464 h 5978318"/>
              <a:gd name="connsiteX0" fmla="*/ 6235082 w 11323092"/>
              <a:gd name="connsiteY0" fmla="*/ 1659464 h 5972807"/>
              <a:gd name="connsiteX1" fmla="*/ 6230933 w 11323092"/>
              <a:gd name="connsiteY1" fmla="*/ 9636 h 5972807"/>
              <a:gd name="connsiteX2" fmla="*/ 11322432 w 11323092"/>
              <a:gd name="connsiteY2" fmla="*/ 0 h 5972807"/>
              <a:gd name="connsiteX3" fmla="*/ 11316146 w 11323092"/>
              <a:gd name="connsiteY3" fmla="*/ 5963507 h 5972807"/>
              <a:gd name="connsiteX4" fmla="*/ 890 w 11323092"/>
              <a:gd name="connsiteY4" fmla="*/ 5972793 h 5972807"/>
              <a:gd name="connsiteX5" fmla="*/ 9408 w 11323092"/>
              <a:gd name="connsiteY5" fmla="*/ 3366535 h 5972807"/>
              <a:gd name="connsiteX6" fmla="*/ 4322636 w 11323092"/>
              <a:gd name="connsiteY6" fmla="*/ 3356674 h 5972807"/>
              <a:gd name="connsiteX7" fmla="*/ 5911367 w 11323092"/>
              <a:gd name="connsiteY7" fmla="*/ 2424097 h 5972807"/>
              <a:gd name="connsiteX8" fmla="*/ 5901205 w 11323092"/>
              <a:gd name="connsiteY8" fmla="*/ 2110578 h 5972807"/>
              <a:gd name="connsiteX9" fmla="*/ 6052137 w 11323092"/>
              <a:gd name="connsiteY9" fmla="*/ 2020164 h 5972807"/>
              <a:gd name="connsiteX10" fmla="*/ 6049517 w 11323092"/>
              <a:gd name="connsiteY10" fmla="*/ 1758051 h 5972807"/>
              <a:gd name="connsiteX11" fmla="*/ 6235082 w 11323092"/>
              <a:gd name="connsiteY11" fmla="*/ 1659464 h 5972807"/>
              <a:gd name="connsiteX0" fmla="*/ 6234192 w 11322202"/>
              <a:gd name="connsiteY0" fmla="*/ 1659464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51247 w 11322202"/>
              <a:gd name="connsiteY9" fmla="*/ 2020164 h 5972793"/>
              <a:gd name="connsiteX10" fmla="*/ 6048627 w 11322202"/>
              <a:gd name="connsiteY10" fmla="*/ 1758051 h 5972793"/>
              <a:gd name="connsiteX11" fmla="*/ 6234192 w 11322202"/>
              <a:gd name="connsiteY11" fmla="*/ 1659464 h 5972793"/>
              <a:gd name="connsiteX0" fmla="*/ 6234192 w 11322202"/>
              <a:gd name="connsiteY0" fmla="*/ 1659464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51247 w 11322202"/>
              <a:gd name="connsiteY9" fmla="*/ 2020164 h 5972793"/>
              <a:gd name="connsiteX10" fmla="*/ 6048627 w 11322202"/>
              <a:gd name="connsiteY10" fmla="*/ 1758051 h 5972793"/>
              <a:gd name="connsiteX11" fmla="*/ 6234192 w 11322202"/>
              <a:gd name="connsiteY11" fmla="*/ 1659464 h 597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22202" h="5972793">
                <a:moveTo>
                  <a:pt x="6234192" y="1659464"/>
                </a:moveTo>
                <a:cubicBezTo>
                  <a:pt x="6232858" y="660953"/>
                  <a:pt x="6231377" y="16189"/>
                  <a:pt x="6230043" y="9636"/>
                </a:cubicBezTo>
                <a:lnTo>
                  <a:pt x="11321542" y="0"/>
                </a:lnTo>
                <a:cubicBezTo>
                  <a:pt x="11325323" y="1985999"/>
                  <a:pt x="11311475" y="3977508"/>
                  <a:pt x="11315256" y="5963507"/>
                </a:cubicBezTo>
                <a:lnTo>
                  <a:pt x="0" y="5972793"/>
                </a:lnTo>
                <a:lnTo>
                  <a:pt x="8518" y="3366535"/>
                </a:lnTo>
                <a:cubicBezTo>
                  <a:pt x="14862" y="3367759"/>
                  <a:pt x="4305627" y="3344677"/>
                  <a:pt x="4321746" y="3356674"/>
                </a:cubicBezTo>
                <a:cubicBezTo>
                  <a:pt x="4324378" y="3360627"/>
                  <a:pt x="5900166" y="2426281"/>
                  <a:pt x="5910477" y="2424097"/>
                </a:cubicBezTo>
                <a:cubicBezTo>
                  <a:pt x="5911587" y="2436584"/>
                  <a:pt x="5905702" y="2126537"/>
                  <a:pt x="5900315" y="2110578"/>
                </a:cubicBezTo>
                <a:cubicBezTo>
                  <a:pt x="5878139" y="2102492"/>
                  <a:pt x="6072860" y="2033672"/>
                  <a:pt x="6051247" y="2020164"/>
                </a:cubicBezTo>
                <a:cubicBezTo>
                  <a:pt x="6057753" y="2008892"/>
                  <a:pt x="6047254" y="1755365"/>
                  <a:pt x="6048627" y="1758051"/>
                </a:cubicBezTo>
                <a:cubicBezTo>
                  <a:pt x="6053394" y="1747583"/>
                  <a:pt x="6242836" y="1658062"/>
                  <a:pt x="6234192" y="1659464"/>
                </a:cubicBez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3028534544"/>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Headline-BottomLeft-Red/Purple/Orange">
    <p:spTree>
      <p:nvGrpSpPr>
        <p:cNvPr id="1" name=""/>
        <p:cNvGrpSpPr/>
        <p:nvPr/>
      </p:nvGrpSpPr>
      <p:grpSpPr>
        <a:xfrm>
          <a:off x="0" y="0"/>
          <a:ext cx="0" cy="0"/>
          <a:chOff x="0" y="0"/>
          <a:chExt cx="0" cy="0"/>
        </a:xfrm>
      </p:grpSpPr>
      <p:sp>
        <p:nvSpPr>
          <p:cNvPr id="8" name="Freeform 7"/>
          <p:cNvSpPr/>
          <p:nvPr userDrawn="1"/>
        </p:nvSpPr>
        <p:spPr>
          <a:xfrm flipV="1">
            <a:off x="-25400" y="3527910"/>
            <a:ext cx="6738088"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4">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flipV="1">
            <a:off x="-19859" y="2962237"/>
            <a:ext cx="6387368"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flipV="1">
            <a:off x="-24607" y="3185011"/>
            <a:ext cx="6549572"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rgbClr val="07508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9" name="Picture Placeholder 6"/>
          <p:cNvSpPr>
            <a:spLocks noGrp="1"/>
          </p:cNvSpPr>
          <p:nvPr userDrawn="1">
            <p:ph type="pic" sz="quarter" idx="11"/>
          </p:nvPr>
        </p:nvSpPr>
        <p:spPr>
          <a:xfrm>
            <a:off x="-12795" y="-11410"/>
            <a:ext cx="12218547" cy="6878985"/>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660594 w 7143363"/>
              <a:gd name="connsiteY7" fmla="*/ 2617512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45378 w 7143363"/>
              <a:gd name="connsiteY7" fmla="*/ 2134917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30"/>
              <a:gd name="connsiteX1" fmla="*/ 2058298 w 7143363"/>
              <a:gd name="connsiteY1" fmla="*/ 0 h 5968530"/>
              <a:gd name="connsiteX2" fmla="*/ 7137897 w 7143363"/>
              <a:gd name="connsiteY2" fmla="*/ 1245 h 5968530"/>
              <a:gd name="connsiteX3" fmla="*/ 7143363 w 7143363"/>
              <a:gd name="connsiteY3" fmla="*/ 5959241 h 5968530"/>
              <a:gd name="connsiteX4" fmla="*/ 0 w 7143363"/>
              <a:gd name="connsiteY4" fmla="*/ 5968527 h 5968530"/>
              <a:gd name="connsiteX5" fmla="*/ 143826 w 7143363"/>
              <a:gd name="connsiteY5" fmla="*/ 3363711 h 5968530"/>
              <a:gd name="connsiteX6" fmla="*/ 1744610 w 7143363"/>
              <a:gd name="connsiteY6" fmla="*/ 2436788 h 5968530"/>
              <a:gd name="connsiteX7" fmla="*/ 1745378 w 7143363"/>
              <a:gd name="connsiteY7" fmla="*/ 2134917 h 5968530"/>
              <a:gd name="connsiteX8" fmla="*/ 1879354 w 7143363"/>
              <a:gd name="connsiteY8" fmla="*/ 2043452 h 5968530"/>
              <a:gd name="connsiteX9" fmla="*/ 1883472 w 7143363"/>
              <a:gd name="connsiteY9" fmla="*/ 1676772 h 5968530"/>
              <a:gd name="connsiteX10" fmla="*/ 2062299 w 7143363"/>
              <a:gd name="connsiteY10" fmla="*/ 1661902 h 5968530"/>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28435 w 7609499"/>
              <a:gd name="connsiteY0" fmla="*/ 1661902 h 5968527"/>
              <a:gd name="connsiteX1" fmla="*/ 2524434 w 7609499"/>
              <a:gd name="connsiteY1" fmla="*/ 0 h 5968527"/>
              <a:gd name="connsiteX2" fmla="*/ 7604033 w 7609499"/>
              <a:gd name="connsiteY2" fmla="*/ 1245 h 5968527"/>
              <a:gd name="connsiteX3" fmla="*/ 7609499 w 7609499"/>
              <a:gd name="connsiteY3" fmla="*/ 5959241 h 5968527"/>
              <a:gd name="connsiteX4" fmla="*/ 466136 w 7609499"/>
              <a:gd name="connsiteY4" fmla="*/ 5968527 h 5968527"/>
              <a:gd name="connsiteX5" fmla="*/ 562792 w 7609499"/>
              <a:gd name="connsiteY5" fmla="*/ 4183388 h 5968527"/>
              <a:gd name="connsiteX6" fmla="*/ 609962 w 7609499"/>
              <a:gd name="connsiteY6" fmla="*/ 3363711 h 5968527"/>
              <a:gd name="connsiteX7" fmla="*/ 2210746 w 7609499"/>
              <a:gd name="connsiteY7" fmla="*/ 2436788 h 5968527"/>
              <a:gd name="connsiteX8" fmla="*/ 2211514 w 7609499"/>
              <a:gd name="connsiteY8" fmla="*/ 2134917 h 5968527"/>
              <a:gd name="connsiteX9" fmla="*/ 2345490 w 7609499"/>
              <a:gd name="connsiteY9" fmla="*/ 2043452 h 5968527"/>
              <a:gd name="connsiteX10" fmla="*/ 2349608 w 7609499"/>
              <a:gd name="connsiteY10" fmla="*/ 1676772 h 5968527"/>
              <a:gd name="connsiteX11" fmla="*/ 2528435 w 7609499"/>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726426 w 11807490"/>
              <a:gd name="connsiteY0" fmla="*/ 1661902 h 5959241"/>
              <a:gd name="connsiteX1" fmla="*/ 6722425 w 11807490"/>
              <a:gd name="connsiteY1" fmla="*/ 0 h 5959241"/>
              <a:gd name="connsiteX2" fmla="*/ 11802024 w 11807490"/>
              <a:gd name="connsiteY2" fmla="*/ 1245 h 5959241"/>
              <a:gd name="connsiteX3" fmla="*/ 11807490 w 11807490"/>
              <a:gd name="connsiteY3" fmla="*/ 5959241 h 5959241"/>
              <a:gd name="connsiteX4" fmla="*/ 521614 w 11807490"/>
              <a:gd name="connsiteY4" fmla="*/ 5957505 h 5959241"/>
              <a:gd name="connsiteX5" fmla="*/ 518380 w 11807490"/>
              <a:gd name="connsiteY5" fmla="*/ 3411865 h 5959241"/>
              <a:gd name="connsiteX6" fmla="*/ 4807953 w 11807490"/>
              <a:gd name="connsiteY6" fmla="*/ 3363711 h 5959241"/>
              <a:gd name="connsiteX7" fmla="*/ 6408737 w 11807490"/>
              <a:gd name="connsiteY7" fmla="*/ 2436788 h 5959241"/>
              <a:gd name="connsiteX8" fmla="*/ 6409505 w 11807490"/>
              <a:gd name="connsiteY8" fmla="*/ 2134917 h 5959241"/>
              <a:gd name="connsiteX9" fmla="*/ 6543481 w 11807490"/>
              <a:gd name="connsiteY9" fmla="*/ 2043452 h 5959241"/>
              <a:gd name="connsiteX10" fmla="*/ 6547599 w 11807490"/>
              <a:gd name="connsiteY10" fmla="*/ 1676772 h 5959241"/>
              <a:gd name="connsiteX11" fmla="*/ 6726426 w 1180749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6028 w 11287092"/>
              <a:gd name="connsiteY0" fmla="*/ 1661902 h 5959241"/>
              <a:gd name="connsiteX1" fmla="*/ 6202027 w 11287092"/>
              <a:gd name="connsiteY1" fmla="*/ 0 h 5959241"/>
              <a:gd name="connsiteX2" fmla="*/ 11281626 w 11287092"/>
              <a:gd name="connsiteY2" fmla="*/ 1245 h 5959241"/>
              <a:gd name="connsiteX3" fmla="*/ 11287092 w 11287092"/>
              <a:gd name="connsiteY3" fmla="*/ 5959241 h 5959241"/>
              <a:gd name="connsiteX4" fmla="*/ 1216 w 11287092"/>
              <a:gd name="connsiteY4" fmla="*/ 5957505 h 5959241"/>
              <a:gd name="connsiteX5" fmla="*/ 3858 w 11287092"/>
              <a:gd name="connsiteY5" fmla="*/ 3400844 h 5959241"/>
              <a:gd name="connsiteX6" fmla="*/ 4287555 w 11287092"/>
              <a:gd name="connsiteY6" fmla="*/ 3363711 h 5959241"/>
              <a:gd name="connsiteX7" fmla="*/ 5888339 w 11287092"/>
              <a:gd name="connsiteY7" fmla="*/ 2436788 h 5959241"/>
              <a:gd name="connsiteX8" fmla="*/ 5889107 w 11287092"/>
              <a:gd name="connsiteY8" fmla="*/ 2134917 h 5959241"/>
              <a:gd name="connsiteX9" fmla="*/ 6023083 w 11287092"/>
              <a:gd name="connsiteY9" fmla="*/ 2043452 h 5959241"/>
              <a:gd name="connsiteX10" fmla="*/ 6027201 w 11287092"/>
              <a:gd name="connsiteY10" fmla="*/ 1676772 h 5959241"/>
              <a:gd name="connsiteX11" fmla="*/ 6206028 w 11287092"/>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395334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29219 w 11289110"/>
              <a:gd name="connsiteY10" fmla="*/ 1676772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0657 h 5967296"/>
              <a:gd name="connsiteX1" fmla="*/ 6209922 w 11289110"/>
              <a:gd name="connsiteY1" fmla="*/ 9777 h 5967296"/>
              <a:gd name="connsiteX2" fmla="*/ 11283644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89110"/>
              <a:gd name="connsiteY0" fmla="*/ 1660657 h 5967296"/>
              <a:gd name="connsiteX1" fmla="*/ 6209922 w 11289110"/>
              <a:gd name="connsiteY1" fmla="*/ 9777 h 5967296"/>
              <a:gd name="connsiteX2" fmla="*/ 11277768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89573 w 11296056"/>
              <a:gd name="connsiteY6" fmla="*/ 3367977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46746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3 w 11296056"/>
              <a:gd name="connsiteY1" fmla="*/ 54854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017015 w 11296056"/>
              <a:gd name="connsiteY0" fmla="*/ 175805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0" fmla="*/ 6025101 w 11296056"/>
              <a:gd name="connsiteY0" fmla="*/ 2047718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0" fmla="*/ 5885099 w 11296056"/>
              <a:gd name="connsiteY0" fmla="*/ 2127879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0" fmla="*/ 5884331 w 11296056"/>
              <a:gd name="connsiteY0" fmla="*/ 2424097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0" fmla="*/ 4295600 w 11296056"/>
              <a:gd name="connsiteY0" fmla="*/ 335667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0" fmla="*/ 182467 w 11296056"/>
              <a:gd name="connsiteY0" fmla="*/ 186697 h 5977095"/>
              <a:gd name="connsiteX1" fmla="*/ 6203897 w 11296056"/>
              <a:gd name="connsiteY1" fmla="*/ 13924 h 5977095"/>
              <a:gd name="connsiteX2" fmla="*/ 11295396 w 11296056"/>
              <a:gd name="connsiteY2" fmla="*/ 4288 h 5977095"/>
              <a:gd name="connsiteX3" fmla="*/ 11289110 w 11296056"/>
              <a:gd name="connsiteY3" fmla="*/ 5967795 h 5977095"/>
              <a:gd name="connsiteX4" fmla="*/ 3234 w 11296056"/>
              <a:gd name="connsiteY4" fmla="*/ 5977081 h 5977095"/>
              <a:gd name="connsiteX5" fmla="*/ 0 w 11296056"/>
              <a:gd name="connsiteY5" fmla="*/ 3403888 h 5977095"/>
              <a:gd name="connsiteX6" fmla="*/ 182467 w 11296056"/>
              <a:gd name="connsiteY6" fmla="*/ 186697 h 5977095"/>
              <a:gd name="connsiteX0" fmla="*/ 182467 w 11296056"/>
              <a:gd name="connsiteY0" fmla="*/ 182409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182467 w 11296056"/>
              <a:gd name="connsiteY6" fmla="*/ 182409 h 5972807"/>
              <a:gd name="connsiteX0" fmla="*/ 3875 w 11317245"/>
              <a:gd name="connsiteY0" fmla="*/ 6061 h 5972807"/>
              <a:gd name="connsiteX1" fmla="*/ 6225086 w 11317245"/>
              <a:gd name="connsiteY1" fmla="*/ 9636 h 5972807"/>
              <a:gd name="connsiteX2" fmla="*/ 11316585 w 11317245"/>
              <a:gd name="connsiteY2" fmla="*/ 0 h 5972807"/>
              <a:gd name="connsiteX3" fmla="*/ 11310299 w 11317245"/>
              <a:gd name="connsiteY3" fmla="*/ 5963507 h 5972807"/>
              <a:gd name="connsiteX4" fmla="*/ 24423 w 11317245"/>
              <a:gd name="connsiteY4" fmla="*/ 5972793 h 5972807"/>
              <a:gd name="connsiteX5" fmla="*/ 21189 w 11317245"/>
              <a:gd name="connsiteY5" fmla="*/ 3399600 h 5972807"/>
              <a:gd name="connsiteX6" fmla="*/ 3875 w 11317245"/>
              <a:gd name="connsiteY6" fmla="*/ 6061 h 5972807"/>
              <a:gd name="connsiteX0" fmla="*/ 3875 w 11317245"/>
              <a:gd name="connsiteY0" fmla="*/ 6061 h 5972807"/>
              <a:gd name="connsiteX1" fmla="*/ 6225086 w 11317245"/>
              <a:gd name="connsiteY1" fmla="*/ 9636 h 5972807"/>
              <a:gd name="connsiteX2" fmla="*/ 11316585 w 11317245"/>
              <a:gd name="connsiteY2" fmla="*/ 0 h 5972807"/>
              <a:gd name="connsiteX3" fmla="*/ 11310299 w 11317245"/>
              <a:gd name="connsiteY3" fmla="*/ 5963507 h 5972807"/>
              <a:gd name="connsiteX4" fmla="*/ 24423 w 11317245"/>
              <a:gd name="connsiteY4" fmla="*/ 5972793 h 5972807"/>
              <a:gd name="connsiteX5" fmla="*/ 21189 w 11317245"/>
              <a:gd name="connsiteY5" fmla="*/ 3399600 h 5972807"/>
              <a:gd name="connsiteX6" fmla="*/ 3875 w 11317245"/>
              <a:gd name="connsiteY6" fmla="*/ 6061 h 5972807"/>
              <a:gd name="connsiteX0" fmla="*/ 5071 w 11318441"/>
              <a:gd name="connsiteY0" fmla="*/ 6061 h 5972804"/>
              <a:gd name="connsiteX1" fmla="*/ 6226282 w 11318441"/>
              <a:gd name="connsiteY1" fmla="*/ 9636 h 5972804"/>
              <a:gd name="connsiteX2" fmla="*/ 11317781 w 11318441"/>
              <a:gd name="connsiteY2" fmla="*/ 0 h 5972804"/>
              <a:gd name="connsiteX3" fmla="*/ 11311495 w 11318441"/>
              <a:gd name="connsiteY3" fmla="*/ 5963507 h 5972804"/>
              <a:gd name="connsiteX4" fmla="*/ 25619 w 11318441"/>
              <a:gd name="connsiteY4" fmla="*/ 5972793 h 5972804"/>
              <a:gd name="connsiteX5" fmla="*/ 10634 w 11318441"/>
              <a:gd name="connsiteY5" fmla="*/ 2583991 h 5972804"/>
              <a:gd name="connsiteX6" fmla="*/ 5071 w 11318441"/>
              <a:gd name="connsiteY6" fmla="*/ 6061 h 5972804"/>
              <a:gd name="connsiteX0" fmla="*/ 5071 w 11318441"/>
              <a:gd name="connsiteY0" fmla="*/ 6061 h 5983825"/>
              <a:gd name="connsiteX1" fmla="*/ 6226282 w 11318441"/>
              <a:gd name="connsiteY1" fmla="*/ 9636 h 5983825"/>
              <a:gd name="connsiteX2" fmla="*/ 11317781 w 11318441"/>
              <a:gd name="connsiteY2" fmla="*/ 0 h 5983825"/>
              <a:gd name="connsiteX3" fmla="*/ 11311495 w 11318441"/>
              <a:gd name="connsiteY3" fmla="*/ 5963507 h 5983825"/>
              <a:gd name="connsiteX4" fmla="*/ 13867 w 11318441"/>
              <a:gd name="connsiteY4" fmla="*/ 5983814 h 5983825"/>
              <a:gd name="connsiteX5" fmla="*/ 10634 w 11318441"/>
              <a:gd name="connsiteY5" fmla="*/ 2583991 h 5983825"/>
              <a:gd name="connsiteX6" fmla="*/ 5071 w 11318441"/>
              <a:gd name="connsiteY6" fmla="*/ 6061 h 5983825"/>
              <a:gd name="connsiteX0" fmla="*/ 833907 w 12147277"/>
              <a:gd name="connsiteY0" fmla="*/ 6061 h 5983814"/>
              <a:gd name="connsiteX1" fmla="*/ 7055118 w 12147277"/>
              <a:gd name="connsiteY1" fmla="*/ 9636 h 5983814"/>
              <a:gd name="connsiteX2" fmla="*/ 12146617 w 12147277"/>
              <a:gd name="connsiteY2" fmla="*/ 0 h 5983814"/>
              <a:gd name="connsiteX3" fmla="*/ 12140331 w 12147277"/>
              <a:gd name="connsiteY3" fmla="*/ 5963507 h 5983814"/>
              <a:gd name="connsiteX4" fmla="*/ 842703 w 12147277"/>
              <a:gd name="connsiteY4" fmla="*/ 5983814 h 5983814"/>
              <a:gd name="connsiteX5" fmla="*/ 824889 w 12147277"/>
              <a:gd name="connsiteY5" fmla="*/ 2925663 h 5983814"/>
              <a:gd name="connsiteX6" fmla="*/ 839470 w 12147277"/>
              <a:gd name="connsiteY6" fmla="*/ 2583991 h 5983814"/>
              <a:gd name="connsiteX7" fmla="*/ 833907 w 12147277"/>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260520 w 11573890"/>
              <a:gd name="connsiteY0" fmla="*/ 6061 h 5983814"/>
              <a:gd name="connsiteX1" fmla="*/ 6481731 w 11573890"/>
              <a:gd name="connsiteY1" fmla="*/ 9636 h 5983814"/>
              <a:gd name="connsiteX2" fmla="*/ 11573230 w 11573890"/>
              <a:gd name="connsiteY2" fmla="*/ 0 h 5983814"/>
              <a:gd name="connsiteX3" fmla="*/ 11566944 w 11573890"/>
              <a:gd name="connsiteY3" fmla="*/ 5963507 h 5983814"/>
              <a:gd name="connsiteX4" fmla="*/ 269316 w 11573890"/>
              <a:gd name="connsiteY4" fmla="*/ 5983814 h 5983814"/>
              <a:gd name="connsiteX5" fmla="*/ 3612519 w 11573890"/>
              <a:gd name="connsiteY5" fmla="*/ 3267338 h 5983814"/>
              <a:gd name="connsiteX6" fmla="*/ 4505657 w 11573890"/>
              <a:gd name="connsiteY6" fmla="*/ 2606032 h 5983814"/>
              <a:gd name="connsiteX7" fmla="*/ 266083 w 11573890"/>
              <a:gd name="connsiteY7" fmla="*/ 2583991 h 5983814"/>
              <a:gd name="connsiteX8" fmla="*/ 260520 w 11573890"/>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59673 w 11473043"/>
              <a:gd name="connsiteY0" fmla="*/ 6061 h 5983814"/>
              <a:gd name="connsiteX1" fmla="*/ 6380884 w 11473043"/>
              <a:gd name="connsiteY1" fmla="*/ 9636 h 5983814"/>
              <a:gd name="connsiteX2" fmla="*/ 11472383 w 11473043"/>
              <a:gd name="connsiteY2" fmla="*/ 0 h 5983814"/>
              <a:gd name="connsiteX3" fmla="*/ 11466097 w 11473043"/>
              <a:gd name="connsiteY3" fmla="*/ 5963507 h 5983814"/>
              <a:gd name="connsiteX4" fmla="*/ 168469 w 11473043"/>
              <a:gd name="connsiteY4" fmla="*/ 5983814 h 5983814"/>
              <a:gd name="connsiteX5" fmla="*/ 4780866 w 11473043"/>
              <a:gd name="connsiteY5" fmla="*/ 4071927 h 5983814"/>
              <a:gd name="connsiteX6" fmla="*/ 6085319 w 11473043"/>
              <a:gd name="connsiteY6" fmla="*/ 3553904 h 5983814"/>
              <a:gd name="connsiteX7" fmla="*/ 4404810 w 11473043"/>
              <a:gd name="connsiteY7" fmla="*/ 2606032 h 5983814"/>
              <a:gd name="connsiteX8" fmla="*/ 165236 w 11473043"/>
              <a:gd name="connsiteY8" fmla="*/ 2583991 h 5983814"/>
              <a:gd name="connsiteX9" fmla="*/ 159673 w 11473043"/>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27917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49696 w 11463066"/>
              <a:gd name="connsiteY0" fmla="*/ 6061 h 5983814"/>
              <a:gd name="connsiteX1" fmla="*/ 6370907 w 11463066"/>
              <a:gd name="connsiteY1" fmla="*/ 9636 h 5983814"/>
              <a:gd name="connsiteX2" fmla="*/ 11462406 w 11463066"/>
              <a:gd name="connsiteY2" fmla="*/ 0 h 5983814"/>
              <a:gd name="connsiteX3" fmla="*/ 11456120 w 11463066"/>
              <a:gd name="connsiteY3" fmla="*/ 5963507 h 5983814"/>
              <a:gd name="connsiteX4" fmla="*/ 158492 w 11463066"/>
              <a:gd name="connsiteY4" fmla="*/ 5983814 h 5983814"/>
              <a:gd name="connsiteX5" fmla="*/ 4910742 w 11463066"/>
              <a:gd name="connsiteY5" fmla="*/ 4240927 h 5983814"/>
              <a:gd name="connsiteX6" fmla="*/ 6040085 w 11463066"/>
              <a:gd name="connsiteY6" fmla="*/ 3895579 h 5983814"/>
              <a:gd name="connsiteX7" fmla="*/ 6049226 w 11463066"/>
              <a:gd name="connsiteY7" fmla="*/ 3553904 h 5983814"/>
              <a:gd name="connsiteX8" fmla="*/ 4394833 w 11463066"/>
              <a:gd name="connsiteY8" fmla="*/ 2606032 h 5983814"/>
              <a:gd name="connsiteX9" fmla="*/ 155259 w 11463066"/>
              <a:gd name="connsiteY9" fmla="*/ 2583991 h 5983814"/>
              <a:gd name="connsiteX10" fmla="*/ 149696 w 11463066"/>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14703 w 11428073"/>
              <a:gd name="connsiteY0" fmla="*/ 6061 h 5983814"/>
              <a:gd name="connsiteX1" fmla="*/ 6335914 w 11428073"/>
              <a:gd name="connsiteY1" fmla="*/ 9636 h 5983814"/>
              <a:gd name="connsiteX2" fmla="*/ 11427413 w 11428073"/>
              <a:gd name="connsiteY2" fmla="*/ 0 h 5983814"/>
              <a:gd name="connsiteX3" fmla="*/ 11421127 w 11428073"/>
              <a:gd name="connsiteY3" fmla="*/ 5963507 h 5983814"/>
              <a:gd name="connsiteX4" fmla="*/ 123499 w 11428073"/>
              <a:gd name="connsiteY4" fmla="*/ 5983814 h 5983814"/>
              <a:gd name="connsiteX5" fmla="*/ 5450299 w 11428073"/>
              <a:gd name="connsiteY5" fmla="*/ 4149079 h 5983814"/>
              <a:gd name="connsiteX6" fmla="*/ 6161956 w 11428073"/>
              <a:gd name="connsiteY6" fmla="*/ 3953137 h 5983814"/>
              <a:gd name="connsiteX7" fmla="*/ 6005092 w 11428073"/>
              <a:gd name="connsiteY7" fmla="*/ 3895579 h 5983814"/>
              <a:gd name="connsiteX8" fmla="*/ 6014233 w 11428073"/>
              <a:gd name="connsiteY8" fmla="*/ 3553904 h 5983814"/>
              <a:gd name="connsiteX9" fmla="*/ 4359840 w 11428073"/>
              <a:gd name="connsiteY9" fmla="*/ 2606032 h 5983814"/>
              <a:gd name="connsiteX10" fmla="*/ 120266 w 11428073"/>
              <a:gd name="connsiteY10" fmla="*/ 2583991 h 5983814"/>
              <a:gd name="connsiteX11" fmla="*/ 114703 w 11428073"/>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7893 w 11421263"/>
              <a:gd name="connsiteY0" fmla="*/ 6061 h 5983814"/>
              <a:gd name="connsiteX1" fmla="*/ 6329104 w 11421263"/>
              <a:gd name="connsiteY1" fmla="*/ 9636 h 5983814"/>
              <a:gd name="connsiteX2" fmla="*/ 11420603 w 11421263"/>
              <a:gd name="connsiteY2" fmla="*/ 0 h 5983814"/>
              <a:gd name="connsiteX3" fmla="*/ 11414317 w 11421263"/>
              <a:gd name="connsiteY3" fmla="*/ 5963507 h 5983814"/>
              <a:gd name="connsiteX4" fmla="*/ 116689 w 11421263"/>
              <a:gd name="connsiteY4" fmla="*/ 5983814 h 5983814"/>
              <a:gd name="connsiteX5" fmla="*/ 5567539 w 11421263"/>
              <a:gd name="connsiteY5" fmla="*/ 4381760 h 5983814"/>
              <a:gd name="connsiteX6" fmla="*/ 6148619 w 11421263"/>
              <a:gd name="connsiteY6" fmla="*/ 4228680 h 5983814"/>
              <a:gd name="connsiteX7" fmla="*/ 6155146 w 11421263"/>
              <a:gd name="connsiteY7" fmla="*/ 3953137 h 5983814"/>
              <a:gd name="connsiteX8" fmla="*/ 5998282 w 11421263"/>
              <a:gd name="connsiteY8" fmla="*/ 3895579 h 5983814"/>
              <a:gd name="connsiteX9" fmla="*/ 6007423 w 11421263"/>
              <a:gd name="connsiteY9" fmla="*/ 3553904 h 5983814"/>
              <a:gd name="connsiteX10" fmla="*/ 4353030 w 11421263"/>
              <a:gd name="connsiteY10" fmla="*/ 2606032 h 5983814"/>
              <a:gd name="connsiteX11" fmla="*/ 113456 w 11421263"/>
              <a:gd name="connsiteY11" fmla="*/ 2583991 h 5983814"/>
              <a:gd name="connsiteX12" fmla="*/ 107893 w 11421263"/>
              <a:gd name="connsiteY12" fmla="*/ 6061 h 5983814"/>
              <a:gd name="connsiteX0" fmla="*/ 90371 w 11403741"/>
              <a:gd name="connsiteY0" fmla="*/ 6061 h 5983814"/>
              <a:gd name="connsiteX1" fmla="*/ 6311582 w 11403741"/>
              <a:gd name="connsiteY1" fmla="*/ 9636 h 5983814"/>
              <a:gd name="connsiteX2" fmla="*/ 11403081 w 11403741"/>
              <a:gd name="connsiteY2" fmla="*/ 0 h 5983814"/>
              <a:gd name="connsiteX3" fmla="*/ 11396795 w 11403741"/>
              <a:gd name="connsiteY3" fmla="*/ 5963507 h 5983814"/>
              <a:gd name="connsiteX4" fmla="*/ 99167 w 11403741"/>
              <a:gd name="connsiteY4" fmla="*/ 5983814 h 5983814"/>
              <a:gd name="connsiteX5" fmla="*/ 6633828 w 11403741"/>
              <a:gd name="connsiteY5" fmla="*/ 4375638 h 5983814"/>
              <a:gd name="connsiteX6" fmla="*/ 6131097 w 11403741"/>
              <a:gd name="connsiteY6" fmla="*/ 4228680 h 5983814"/>
              <a:gd name="connsiteX7" fmla="*/ 6137624 w 11403741"/>
              <a:gd name="connsiteY7" fmla="*/ 3953137 h 5983814"/>
              <a:gd name="connsiteX8" fmla="*/ 5980760 w 11403741"/>
              <a:gd name="connsiteY8" fmla="*/ 3895579 h 5983814"/>
              <a:gd name="connsiteX9" fmla="*/ 5989901 w 11403741"/>
              <a:gd name="connsiteY9" fmla="*/ 3553904 h 5983814"/>
              <a:gd name="connsiteX10" fmla="*/ 4335508 w 11403741"/>
              <a:gd name="connsiteY10" fmla="*/ 2606032 h 5983814"/>
              <a:gd name="connsiteX11" fmla="*/ 95934 w 11403741"/>
              <a:gd name="connsiteY11" fmla="*/ 2583991 h 5983814"/>
              <a:gd name="connsiteX12" fmla="*/ 90371 w 11403741"/>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28611 w 11318442"/>
              <a:gd name="connsiteY5" fmla="*/ 4314406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5347196 w 11318442"/>
              <a:gd name="connsiteY5" fmla="*/ 4540964 h 5983814"/>
              <a:gd name="connsiteX6" fmla="*/ 6228611 w 11318442"/>
              <a:gd name="connsiteY6" fmla="*/ 4314406 h 5983814"/>
              <a:gd name="connsiteX7" fmla="*/ 6045798 w 11318442"/>
              <a:gd name="connsiteY7" fmla="*/ 4228680 h 5983814"/>
              <a:gd name="connsiteX8" fmla="*/ 6052325 w 11318442"/>
              <a:gd name="connsiteY8" fmla="*/ 3953137 h 5983814"/>
              <a:gd name="connsiteX9" fmla="*/ 5895461 w 11318442"/>
              <a:gd name="connsiteY9" fmla="*/ 3895579 h 5983814"/>
              <a:gd name="connsiteX10" fmla="*/ 5904602 w 11318442"/>
              <a:gd name="connsiteY10" fmla="*/ 3553904 h 5983814"/>
              <a:gd name="connsiteX11" fmla="*/ 4250209 w 11318442"/>
              <a:gd name="connsiteY11" fmla="*/ 2606032 h 5983814"/>
              <a:gd name="connsiteX12" fmla="*/ 10635 w 11318442"/>
              <a:gd name="connsiteY12" fmla="*/ 2583991 h 5983814"/>
              <a:gd name="connsiteX13" fmla="*/ 5072 w 11318442"/>
              <a:gd name="connsiteY13"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28611 w 11318442"/>
              <a:gd name="connsiteY5" fmla="*/ 4314406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63507"/>
              <a:gd name="connsiteX1" fmla="*/ 6226283 w 11318442"/>
              <a:gd name="connsiteY1" fmla="*/ 9636 h 5963507"/>
              <a:gd name="connsiteX2" fmla="*/ 11317782 w 11318442"/>
              <a:gd name="connsiteY2" fmla="*/ 0 h 5963507"/>
              <a:gd name="connsiteX3" fmla="*/ 11311496 w 11318442"/>
              <a:gd name="connsiteY3" fmla="*/ 5963507 h 5963507"/>
              <a:gd name="connsiteX4" fmla="*/ 6235979 w 11318442"/>
              <a:gd name="connsiteY4" fmla="*/ 5947075 h 5963507"/>
              <a:gd name="connsiteX5" fmla="*/ 6228611 w 11318442"/>
              <a:gd name="connsiteY5" fmla="*/ 4314406 h 5963507"/>
              <a:gd name="connsiteX6" fmla="*/ 6045798 w 11318442"/>
              <a:gd name="connsiteY6" fmla="*/ 4228680 h 5963507"/>
              <a:gd name="connsiteX7" fmla="*/ 6052325 w 11318442"/>
              <a:gd name="connsiteY7" fmla="*/ 3953137 h 5963507"/>
              <a:gd name="connsiteX8" fmla="*/ 5895461 w 11318442"/>
              <a:gd name="connsiteY8" fmla="*/ 3895579 h 5963507"/>
              <a:gd name="connsiteX9" fmla="*/ 5904602 w 11318442"/>
              <a:gd name="connsiteY9" fmla="*/ 3553904 h 5963507"/>
              <a:gd name="connsiteX10" fmla="*/ 4250209 w 11318442"/>
              <a:gd name="connsiteY10" fmla="*/ 2606032 h 5963507"/>
              <a:gd name="connsiteX11" fmla="*/ 10635 w 11318442"/>
              <a:gd name="connsiteY11" fmla="*/ 2583991 h 5963507"/>
              <a:gd name="connsiteX12" fmla="*/ 5072 w 11318442"/>
              <a:gd name="connsiteY12" fmla="*/ 6061 h 5963507"/>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1 w 11318442"/>
              <a:gd name="connsiteY8" fmla="*/ 3895579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1 w 11318442"/>
              <a:gd name="connsiteY8" fmla="*/ 3895579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2 w 11318442"/>
              <a:gd name="connsiteY8" fmla="*/ 3871087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895201 w 11318442"/>
              <a:gd name="connsiteY9" fmla="*/ 3531861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325421 w 11318442"/>
              <a:gd name="connsiteY10" fmla="*/ 2628076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601626 h 5971569"/>
              <a:gd name="connsiteX12" fmla="*/ 5072 w 11318442"/>
              <a:gd name="connsiteY12" fmla="*/ 6061 h 5971569"/>
              <a:gd name="connsiteX0" fmla="*/ 6758 w 11310727"/>
              <a:gd name="connsiteY0" fmla="*/ 6061 h 5971569"/>
              <a:gd name="connsiteX1" fmla="*/ 6218568 w 11310727"/>
              <a:gd name="connsiteY1" fmla="*/ 9636 h 5971569"/>
              <a:gd name="connsiteX2" fmla="*/ 11310067 w 11310727"/>
              <a:gd name="connsiteY2" fmla="*/ 0 h 5971569"/>
              <a:gd name="connsiteX3" fmla="*/ 11303781 w 11310727"/>
              <a:gd name="connsiteY3" fmla="*/ 5963507 h 5971569"/>
              <a:gd name="connsiteX4" fmla="*/ 6228264 w 11310727"/>
              <a:gd name="connsiteY4" fmla="*/ 5971569 h 5971569"/>
              <a:gd name="connsiteX5" fmla="*/ 6220896 w 11310727"/>
              <a:gd name="connsiteY5" fmla="*/ 4314406 h 5971569"/>
              <a:gd name="connsiteX6" fmla="*/ 6038083 w 11310727"/>
              <a:gd name="connsiteY6" fmla="*/ 4228680 h 5971569"/>
              <a:gd name="connsiteX7" fmla="*/ 6044610 w 11310727"/>
              <a:gd name="connsiteY7" fmla="*/ 3953137 h 5971569"/>
              <a:gd name="connsiteX8" fmla="*/ 5892450 w 11310727"/>
              <a:gd name="connsiteY8" fmla="*/ 3862270 h 5971569"/>
              <a:gd name="connsiteX9" fmla="*/ 5887486 w 11310727"/>
              <a:gd name="connsiteY9" fmla="*/ 3531861 h 5971569"/>
              <a:gd name="connsiteX10" fmla="*/ 4280100 w 11310727"/>
              <a:gd name="connsiteY10" fmla="*/ 2619259 h 5971569"/>
              <a:gd name="connsiteX11" fmla="*/ 2920 w 11310727"/>
              <a:gd name="connsiteY11" fmla="*/ 2601626 h 5971569"/>
              <a:gd name="connsiteX12" fmla="*/ 6758 w 11310727"/>
              <a:gd name="connsiteY12" fmla="*/ 6061 h 5971569"/>
              <a:gd name="connsiteX0" fmla="*/ 6758 w 11306302"/>
              <a:gd name="connsiteY0" fmla="*/ 42 h 5965550"/>
              <a:gd name="connsiteX1" fmla="*/ 6218568 w 11306302"/>
              <a:gd name="connsiteY1" fmla="*/ 3617 h 5965550"/>
              <a:gd name="connsiteX2" fmla="*/ 11305367 w 11306302"/>
              <a:gd name="connsiteY2" fmla="*/ 2798 h 5965550"/>
              <a:gd name="connsiteX3" fmla="*/ 11303781 w 11306302"/>
              <a:gd name="connsiteY3" fmla="*/ 5957488 h 5965550"/>
              <a:gd name="connsiteX4" fmla="*/ 6228264 w 11306302"/>
              <a:gd name="connsiteY4" fmla="*/ 5965550 h 5965550"/>
              <a:gd name="connsiteX5" fmla="*/ 6220896 w 11306302"/>
              <a:gd name="connsiteY5" fmla="*/ 4308387 h 5965550"/>
              <a:gd name="connsiteX6" fmla="*/ 6038083 w 11306302"/>
              <a:gd name="connsiteY6" fmla="*/ 4222661 h 5965550"/>
              <a:gd name="connsiteX7" fmla="*/ 6044610 w 11306302"/>
              <a:gd name="connsiteY7" fmla="*/ 3947118 h 5965550"/>
              <a:gd name="connsiteX8" fmla="*/ 5892450 w 11306302"/>
              <a:gd name="connsiteY8" fmla="*/ 3856251 h 5965550"/>
              <a:gd name="connsiteX9" fmla="*/ 5887486 w 11306302"/>
              <a:gd name="connsiteY9" fmla="*/ 3525842 h 5965550"/>
              <a:gd name="connsiteX10" fmla="*/ 4280100 w 11306302"/>
              <a:gd name="connsiteY10" fmla="*/ 2613240 h 5965550"/>
              <a:gd name="connsiteX11" fmla="*/ 2920 w 11306302"/>
              <a:gd name="connsiteY11" fmla="*/ 2595607 h 5965550"/>
              <a:gd name="connsiteX12" fmla="*/ 6758 w 11306302"/>
              <a:gd name="connsiteY12" fmla="*/ 42 h 5965550"/>
              <a:gd name="connsiteX0" fmla="*/ 6758 w 11306302"/>
              <a:gd name="connsiteY0" fmla="*/ 42 h 5969959"/>
              <a:gd name="connsiteX1" fmla="*/ 6218568 w 11306302"/>
              <a:gd name="connsiteY1" fmla="*/ 3617 h 5969959"/>
              <a:gd name="connsiteX2" fmla="*/ 11305367 w 11306302"/>
              <a:gd name="connsiteY2" fmla="*/ 2798 h 5969959"/>
              <a:gd name="connsiteX3" fmla="*/ 11303781 w 11306302"/>
              <a:gd name="connsiteY3" fmla="*/ 5957488 h 5969959"/>
              <a:gd name="connsiteX4" fmla="*/ 6214162 w 11306302"/>
              <a:gd name="connsiteY4" fmla="*/ 5969959 h 5969959"/>
              <a:gd name="connsiteX5" fmla="*/ 6220896 w 11306302"/>
              <a:gd name="connsiteY5" fmla="*/ 4308387 h 5969959"/>
              <a:gd name="connsiteX6" fmla="*/ 6038083 w 11306302"/>
              <a:gd name="connsiteY6" fmla="*/ 4222661 h 5969959"/>
              <a:gd name="connsiteX7" fmla="*/ 6044610 w 11306302"/>
              <a:gd name="connsiteY7" fmla="*/ 3947118 h 5969959"/>
              <a:gd name="connsiteX8" fmla="*/ 5892450 w 11306302"/>
              <a:gd name="connsiteY8" fmla="*/ 3856251 h 5969959"/>
              <a:gd name="connsiteX9" fmla="*/ 5887486 w 11306302"/>
              <a:gd name="connsiteY9" fmla="*/ 3525842 h 5969959"/>
              <a:gd name="connsiteX10" fmla="*/ 4280100 w 11306302"/>
              <a:gd name="connsiteY10" fmla="*/ 2613240 h 5969959"/>
              <a:gd name="connsiteX11" fmla="*/ 2920 w 11306302"/>
              <a:gd name="connsiteY11" fmla="*/ 2595607 h 5969959"/>
              <a:gd name="connsiteX12" fmla="*/ 6758 w 11306302"/>
              <a:gd name="connsiteY12" fmla="*/ 42 h 596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6302" h="5969959">
                <a:moveTo>
                  <a:pt x="6758" y="42"/>
                </a:moveTo>
                <a:lnTo>
                  <a:pt x="6218568" y="3617"/>
                </a:lnTo>
                <a:lnTo>
                  <a:pt x="11305367" y="2798"/>
                </a:lnTo>
                <a:cubicBezTo>
                  <a:pt x="11309148" y="1988797"/>
                  <a:pt x="11300000" y="3971489"/>
                  <a:pt x="11303781" y="5957488"/>
                </a:cubicBezTo>
                <a:lnTo>
                  <a:pt x="6214162" y="5969959"/>
                </a:lnTo>
                <a:cubicBezTo>
                  <a:pt x="6216407" y="5416102"/>
                  <a:pt x="6218651" y="4862244"/>
                  <a:pt x="6220896" y="4308387"/>
                </a:cubicBezTo>
                <a:cubicBezTo>
                  <a:pt x="6220757" y="4328148"/>
                  <a:pt x="6051142" y="4226744"/>
                  <a:pt x="6038083" y="4222661"/>
                </a:cubicBezTo>
                <a:cubicBezTo>
                  <a:pt x="6039030" y="4165883"/>
                  <a:pt x="6037022" y="4019983"/>
                  <a:pt x="6044610" y="3947118"/>
                </a:cubicBezTo>
                <a:cubicBezTo>
                  <a:pt x="5993296" y="3917485"/>
                  <a:pt x="5988672" y="3912465"/>
                  <a:pt x="5892450" y="3856251"/>
                </a:cubicBezTo>
                <a:cubicBezTo>
                  <a:pt x="5890385" y="3726077"/>
                  <a:pt x="5891402" y="3702803"/>
                  <a:pt x="5887486" y="3525842"/>
                </a:cubicBezTo>
                <a:cubicBezTo>
                  <a:pt x="5018801" y="3029008"/>
                  <a:pt x="4837839" y="2947567"/>
                  <a:pt x="4280100" y="2613240"/>
                </a:cubicBezTo>
                <a:lnTo>
                  <a:pt x="2920" y="2595607"/>
                </a:lnTo>
                <a:cubicBezTo>
                  <a:pt x="9264" y="2596831"/>
                  <a:pt x="-9361" y="-11955"/>
                  <a:pt x="6758" y="42"/>
                </a:cubicBez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
        <p:nvSpPr>
          <p:cNvPr id="7" name="Title 1"/>
          <p:cNvSpPr>
            <a:spLocks noGrp="1"/>
          </p:cNvSpPr>
          <p:nvPr>
            <p:ph type="title" hasCustomPrompt="1"/>
          </p:nvPr>
        </p:nvSpPr>
        <p:spPr>
          <a:xfrm>
            <a:off x="458415" y="3690400"/>
            <a:ext cx="5430820" cy="2674910"/>
          </a:xfrm>
          <a:ln>
            <a:noFill/>
          </a:ln>
        </p:spPr>
        <p:txBody>
          <a:bodyPr lIns="0" tIns="0" rIns="0" bIns="0" anchor="ctr" anchorCtr="0">
            <a:normAutofit/>
          </a:bodyPr>
          <a:lstStyle>
            <a:lvl1pPr>
              <a:lnSpc>
                <a:spcPct val="100000"/>
              </a:lnSpc>
              <a:defRPr sz="5400" b="1" spc="-100" baseline="0">
                <a:solidFill>
                  <a:schemeClr val="bg1"/>
                </a:solidFill>
              </a:defRPr>
            </a:lvl1pPr>
          </a:lstStyle>
          <a:p>
            <a:r>
              <a:rPr lang="en-US" dirty="0"/>
              <a:t>Click to add headline here</a:t>
            </a:r>
          </a:p>
        </p:txBody>
      </p:sp>
    </p:spTree>
    <p:extLst>
      <p:ext uri="{BB962C8B-B14F-4D97-AF65-F5344CB8AC3E}">
        <p14:creationId xmlns:p14="http://schemas.microsoft.com/office/powerpoint/2010/main" val="215896985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Headline-TopRight-Red/Purple/Orange">
    <p:spTree>
      <p:nvGrpSpPr>
        <p:cNvPr id="1" name=""/>
        <p:cNvGrpSpPr/>
        <p:nvPr/>
      </p:nvGrpSpPr>
      <p:grpSpPr>
        <a:xfrm>
          <a:off x="0" y="0"/>
          <a:ext cx="0" cy="0"/>
          <a:chOff x="0" y="0"/>
          <a:chExt cx="0" cy="0"/>
        </a:xfrm>
      </p:grpSpPr>
      <p:sp>
        <p:nvSpPr>
          <p:cNvPr id="8" name="Freeform 7"/>
          <p:cNvSpPr/>
          <p:nvPr userDrawn="1"/>
        </p:nvSpPr>
        <p:spPr>
          <a:xfrm flipH="1">
            <a:off x="5488837" y="-596"/>
            <a:ext cx="6738088"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4">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flipH="1">
            <a:off x="5834016" y="-1793"/>
            <a:ext cx="6387368"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flipH="1">
            <a:off x="5676560" y="-12700"/>
            <a:ext cx="6549572"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rgbClr val="07508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9" name="Picture Placeholder 6"/>
          <p:cNvSpPr>
            <a:spLocks noGrp="1"/>
          </p:cNvSpPr>
          <p:nvPr userDrawn="1">
            <p:ph type="pic" sz="quarter" idx="11"/>
          </p:nvPr>
        </p:nvSpPr>
        <p:spPr>
          <a:xfrm>
            <a:off x="-17197" y="-19794"/>
            <a:ext cx="12230650" cy="692814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 name="connsiteX0" fmla="*/ 4381 w 7173943"/>
              <a:gd name="connsiteY0" fmla="*/ 7202 h 6012623"/>
              <a:gd name="connsiteX1" fmla="*/ 5110681 w 7173943"/>
              <a:gd name="connsiteY1" fmla="*/ 0 h 6012623"/>
              <a:gd name="connsiteX2" fmla="*/ 3652210 w 7173943"/>
              <a:gd name="connsiteY2" fmla="*/ 3028770 h 6012623"/>
              <a:gd name="connsiteX3" fmla="*/ 3786966 w 7173943"/>
              <a:gd name="connsiteY3" fmla="*/ 3137970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3786966 w 7173943"/>
              <a:gd name="connsiteY3" fmla="*/ 3137970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6231811 w 7173943"/>
              <a:gd name="connsiteY6" fmla="*/ 5179246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5432688 w 7173943"/>
              <a:gd name="connsiteY6" fmla="*/ 2456873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536787"/>
              <a:gd name="connsiteY0" fmla="*/ 7202 h 6012623"/>
              <a:gd name="connsiteX1" fmla="*/ 5110681 w 7536787"/>
              <a:gd name="connsiteY1" fmla="*/ 0 h 6012623"/>
              <a:gd name="connsiteX2" fmla="*/ 5109435 w 7536787"/>
              <a:gd name="connsiteY2" fmla="*/ 1673095 h 6012623"/>
              <a:gd name="connsiteX3" fmla="*/ 5302950 w 7536787"/>
              <a:gd name="connsiteY3" fmla="*/ 1782294 h 6012623"/>
              <a:gd name="connsiteX4" fmla="*/ 5306579 w 7536787"/>
              <a:gd name="connsiteY4" fmla="*/ 2054421 h 6012623"/>
              <a:gd name="connsiteX5" fmla="*/ 5468114 w 7536787"/>
              <a:gd name="connsiteY5" fmla="*/ 2086173 h 6012623"/>
              <a:gd name="connsiteX6" fmla="*/ 5432688 w 7536787"/>
              <a:gd name="connsiteY6" fmla="*/ 2456873 h 6012623"/>
              <a:gd name="connsiteX7" fmla="*/ 6373644 w 7536787"/>
              <a:gd name="connsiteY7" fmla="*/ 4337705 h 6012623"/>
              <a:gd name="connsiteX8" fmla="*/ 7173943 w 7536787"/>
              <a:gd name="connsiteY8" fmla="*/ 5975605 h 6012623"/>
              <a:gd name="connsiteX9" fmla="*/ 15914 w 7536787"/>
              <a:gd name="connsiteY9" fmla="*/ 5974051 h 6012623"/>
              <a:gd name="connsiteX10" fmla="*/ 476 w 7536787"/>
              <a:gd name="connsiteY10" fmla="*/ 6000620 h 6012623"/>
              <a:gd name="connsiteX11" fmla="*/ 4381 w 7536787"/>
              <a:gd name="connsiteY11" fmla="*/ 7202 h 6012623"/>
              <a:gd name="connsiteX0" fmla="*/ 4381 w 7663586"/>
              <a:gd name="connsiteY0" fmla="*/ 7202 h 6012623"/>
              <a:gd name="connsiteX1" fmla="*/ 5110681 w 7663586"/>
              <a:gd name="connsiteY1" fmla="*/ 0 h 6012623"/>
              <a:gd name="connsiteX2" fmla="*/ 5109435 w 7663586"/>
              <a:gd name="connsiteY2" fmla="*/ 1673095 h 6012623"/>
              <a:gd name="connsiteX3" fmla="*/ 5302950 w 7663586"/>
              <a:gd name="connsiteY3" fmla="*/ 1782294 h 6012623"/>
              <a:gd name="connsiteX4" fmla="*/ 5306579 w 7663586"/>
              <a:gd name="connsiteY4" fmla="*/ 2054421 h 6012623"/>
              <a:gd name="connsiteX5" fmla="*/ 5468114 w 7663586"/>
              <a:gd name="connsiteY5" fmla="*/ 2086173 h 6012623"/>
              <a:gd name="connsiteX6" fmla="*/ 5432688 w 7663586"/>
              <a:gd name="connsiteY6" fmla="*/ 2456873 h 6012623"/>
              <a:gd name="connsiteX7" fmla="*/ 6996491 w 7663586"/>
              <a:gd name="connsiteY7" fmla="*/ 3389834 h 6012623"/>
              <a:gd name="connsiteX8" fmla="*/ 7173943 w 7663586"/>
              <a:gd name="connsiteY8" fmla="*/ 5975605 h 6012623"/>
              <a:gd name="connsiteX9" fmla="*/ 15914 w 7663586"/>
              <a:gd name="connsiteY9" fmla="*/ 5974051 h 6012623"/>
              <a:gd name="connsiteX10" fmla="*/ 476 w 7663586"/>
              <a:gd name="connsiteY10" fmla="*/ 6000620 h 6012623"/>
              <a:gd name="connsiteX11" fmla="*/ 4381 w 7663586"/>
              <a:gd name="connsiteY11" fmla="*/ 7202 h 6012623"/>
              <a:gd name="connsiteX0" fmla="*/ 4381 w 7858019"/>
              <a:gd name="connsiteY0" fmla="*/ 7202 h 6012623"/>
              <a:gd name="connsiteX1" fmla="*/ 5110681 w 7858019"/>
              <a:gd name="connsiteY1" fmla="*/ 0 h 6012623"/>
              <a:gd name="connsiteX2" fmla="*/ 5109435 w 7858019"/>
              <a:gd name="connsiteY2" fmla="*/ 1673095 h 6012623"/>
              <a:gd name="connsiteX3" fmla="*/ 5302950 w 7858019"/>
              <a:gd name="connsiteY3" fmla="*/ 1782294 h 6012623"/>
              <a:gd name="connsiteX4" fmla="*/ 5306579 w 7858019"/>
              <a:gd name="connsiteY4" fmla="*/ 2054421 h 6012623"/>
              <a:gd name="connsiteX5" fmla="*/ 5468114 w 7858019"/>
              <a:gd name="connsiteY5" fmla="*/ 2086173 h 6012623"/>
              <a:gd name="connsiteX6" fmla="*/ 5432688 w 7858019"/>
              <a:gd name="connsiteY6" fmla="*/ 2456873 h 6012623"/>
              <a:gd name="connsiteX7" fmla="*/ 6996491 w 7858019"/>
              <a:gd name="connsiteY7" fmla="*/ 3389834 h 6012623"/>
              <a:gd name="connsiteX8" fmla="*/ 7548824 w 7858019"/>
              <a:gd name="connsiteY8" fmla="*/ 4712444 h 6012623"/>
              <a:gd name="connsiteX9" fmla="*/ 7173943 w 7858019"/>
              <a:gd name="connsiteY9" fmla="*/ 5975605 h 6012623"/>
              <a:gd name="connsiteX10" fmla="*/ 15914 w 7858019"/>
              <a:gd name="connsiteY10" fmla="*/ 5974051 h 6012623"/>
              <a:gd name="connsiteX11" fmla="*/ 476 w 7858019"/>
              <a:gd name="connsiteY11" fmla="*/ 6000620 h 6012623"/>
              <a:gd name="connsiteX12" fmla="*/ 4381 w 7858019"/>
              <a:gd name="connsiteY12" fmla="*/ 7202 h 6012623"/>
              <a:gd name="connsiteX0" fmla="*/ 4381 w 11309626"/>
              <a:gd name="connsiteY0" fmla="*/ 7202 h 6012623"/>
              <a:gd name="connsiteX1" fmla="*/ 5110681 w 11309626"/>
              <a:gd name="connsiteY1" fmla="*/ 0 h 6012623"/>
              <a:gd name="connsiteX2" fmla="*/ 5109435 w 11309626"/>
              <a:gd name="connsiteY2" fmla="*/ 1673095 h 6012623"/>
              <a:gd name="connsiteX3" fmla="*/ 5302950 w 11309626"/>
              <a:gd name="connsiteY3" fmla="*/ 1782294 h 6012623"/>
              <a:gd name="connsiteX4" fmla="*/ 5306579 w 11309626"/>
              <a:gd name="connsiteY4" fmla="*/ 2054421 h 6012623"/>
              <a:gd name="connsiteX5" fmla="*/ 5468114 w 11309626"/>
              <a:gd name="connsiteY5" fmla="*/ 2086173 h 6012623"/>
              <a:gd name="connsiteX6" fmla="*/ 5432688 w 11309626"/>
              <a:gd name="connsiteY6" fmla="*/ 2456873 h 6012623"/>
              <a:gd name="connsiteX7" fmla="*/ 6996491 w 11309626"/>
              <a:gd name="connsiteY7" fmla="*/ 3389834 h 6012623"/>
              <a:gd name="connsiteX8" fmla="*/ 11309403 w 11309626"/>
              <a:gd name="connsiteY8" fmla="*/ 3433921 h 6012623"/>
              <a:gd name="connsiteX9" fmla="*/ 7173943 w 11309626"/>
              <a:gd name="connsiteY9" fmla="*/ 5975605 h 6012623"/>
              <a:gd name="connsiteX10" fmla="*/ 15914 w 11309626"/>
              <a:gd name="connsiteY10" fmla="*/ 5974051 h 6012623"/>
              <a:gd name="connsiteX11" fmla="*/ 476 w 11309626"/>
              <a:gd name="connsiteY11" fmla="*/ 6000620 h 6012623"/>
              <a:gd name="connsiteX12" fmla="*/ 4381 w 11309626"/>
              <a:gd name="connsiteY12" fmla="*/ 7202 h 6012623"/>
              <a:gd name="connsiteX0" fmla="*/ 4381 w 11857667"/>
              <a:gd name="connsiteY0" fmla="*/ 7202 h 6012623"/>
              <a:gd name="connsiteX1" fmla="*/ 5110681 w 11857667"/>
              <a:gd name="connsiteY1" fmla="*/ 0 h 6012623"/>
              <a:gd name="connsiteX2" fmla="*/ 5109435 w 11857667"/>
              <a:gd name="connsiteY2" fmla="*/ 1673095 h 6012623"/>
              <a:gd name="connsiteX3" fmla="*/ 5302950 w 11857667"/>
              <a:gd name="connsiteY3" fmla="*/ 1782294 h 6012623"/>
              <a:gd name="connsiteX4" fmla="*/ 5306579 w 11857667"/>
              <a:gd name="connsiteY4" fmla="*/ 2054421 h 6012623"/>
              <a:gd name="connsiteX5" fmla="*/ 5468114 w 11857667"/>
              <a:gd name="connsiteY5" fmla="*/ 2086173 h 6012623"/>
              <a:gd name="connsiteX6" fmla="*/ 5432688 w 11857667"/>
              <a:gd name="connsiteY6" fmla="*/ 2456873 h 6012623"/>
              <a:gd name="connsiteX7" fmla="*/ 6996491 w 11857667"/>
              <a:gd name="connsiteY7" fmla="*/ 3389834 h 6012623"/>
              <a:gd name="connsiteX8" fmla="*/ 11309403 w 11857667"/>
              <a:gd name="connsiteY8" fmla="*/ 3433921 h 6012623"/>
              <a:gd name="connsiteX9" fmla="*/ 11287077 w 11857667"/>
              <a:gd name="connsiteY9" fmla="*/ 5997649 h 6012623"/>
              <a:gd name="connsiteX10" fmla="*/ 15914 w 11857667"/>
              <a:gd name="connsiteY10" fmla="*/ 5974051 h 6012623"/>
              <a:gd name="connsiteX11" fmla="*/ 476 w 11857667"/>
              <a:gd name="connsiteY11" fmla="*/ 6000620 h 6012623"/>
              <a:gd name="connsiteX12" fmla="*/ 4381 w 11857667"/>
              <a:gd name="connsiteY12" fmla="*/ 7202 h 6012623"/>
              <a:gd name="connsiteX0" fmla="*/ 4381 w 11316250"/>
              <a:gd name="connsiteY0" fmla="*/ 7202 h 6012623"/>
              <a:gd name="connsiteX1" fmla="*/ 5110681 w 11316250"/>
              <a:gd name="connsiteY1" fmla="*/ 0 h 6012623"/>
              <a:gd name="connsiteX2" fmla="*/ 5109435 w 11316250"/>
              <a:gd name="connsiteY2" fmla="*/ 1673095 h 6012623"/>
              <a:gd name="connsiteX3" fmla="*/ 5302950 w 11316250"/>
              <a:gd name="connsiteY3" fmla="*/ 1782294 h 6012623"/>
              <a:gd name="connsiteX4" fmla="*/ 5306579 w 11316250"/>
              <a:gd name="connsiteY4" fmla="*/ 2054421 h 6012623"/>
              <a:gd name="connsiteX5" fmla="*/ 5468114 w 11316250"/>
              <a:gd name="connsiteY5" fmla="*/ 2086173 h 6012623"/>
              <a:gd name="connsiteX6" fmla="*/ 5432688 w 11316250"/>
              <a:gd name="connsiteY6" fmla="*/ 2456873 h 6012623"/>
              <a:gd name="connsiteX7" fmla="*/ 6996491 w 11316250"/>
              <a:gd name="connsiteY7" fmla="*/ 3389834 h 6012623"/>
              <a:gd name="connsiteX8" fmla="*/ 11309403 w 11316250"/>
              <a:gd name="connsiteY8" fmla="*/ 3433921 h 6012623"/>
              <a:gd name="connsiteX9" fmla="*/ 11287077 w 11316250"/>
              <a:gd name="connsiteY9" fmla="*/ 5997649 h 6012623"/>
              <a:gd name="connsiteX10" fmla="*/ 15914 w 11316250"/>
              <a:gd name="connsiteY10" fmla="*/ 5974051 h 6012623"/>
              <a:gd name="connsiteX11" fmla="*/ 476 w 11316250"/>
              <a:gd name="connsiteY11" fmla="*/ 6000620 h 6012623"/>
              <a:gd name="connsiteX12" fmla="*/ 4381 w 11316250"/>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302950 w 11318549"/>
              <a:gd name="connsiteY3" fmla="*/ 1782294 h 6012623"/>
              <a:gd name="connsiteX4" fmla="*/ 5306579 w 11318549"/>
              <a:gd name="connsiteY4" fmla="*/ 2054421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306579 w 11318549"/>
              <a:gd name="connsiteY4" fmla="*/ 2054421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273934 w 11318549"/>
              <a:gd name="connsiteY4" fmla="*/ 2042175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300050 w 11318549"/>
              <a:gd name="connsiteY4" fmla="*/ 2036052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65334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8 w 11318549"/>
              <a:gd name="connsiteY6" fmla="*/ 2432381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286993 w 11318549"/>
              <a:gd name="connsiteY4" fmla="*/ 2017683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286993 w 11318549"/>
              <a:gd name="connsiteY4" fmla="*/ 2017683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53095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65342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65342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12977"/>
              <a:gd name="connsiteY0" fmla="*/ 7202 h 6012623"/>
              <a:gd name="connsiteX1" fmla="*/ 5110681 w 11312977"/>
              <a:gd name="connsiteY1" fmla="*/ 0 h 6012623"/>
              <a:gd name="connsiteX2" fmla="*/ 5109435 w 11312977"/>
              <a:gd name="connsiteY2" fmla="*/ 1673095 h 6012623"/>
              <a:gd name="connsiteX3" fmla="*/ 5289894 w 11312977"/>
              <a:gd name="connsiteY3" fmla="*/ 1776171 h 6012623"/>
              <a:gd name="connsiteX4" fmla="*/ 5286993 w 11312977"/>
              <a:gd name="connsiteY4" fmla="*/ 2017683 h 6012623"/>
              <a:gd name="connsiteX5" fmla="*/ 5428940 w 11312977"/>
              <a:gd name="connsiteY5" fmla="*/ 2122913 h 6012623"/>
              <a:gd name="connsiteX6" fmla="*/ 5439220 w 11312977"/>
              <a:gd name="connsiteY6" fmla="*/ 2444627 h 6012623"/>
              <a:gd name="connsiteX7" fmla="*/ 7029136 w 11312977"/>
              <a:gd name="connsiteY7" fmla="*/ 3365342 h 6012623"/>
              <a:gd name="connsiteX8" fmla="*/ 11302872 w 11312977"/>
              <a:gd name="connsiteY8" fmla="*/ 3366566 h 6012623"/>
              <a:gd name="connsiteX9" fmla="*/ 11310581 w 11312977"/>
              <a:gd name="connsiteY9" fmla="*/ 5975606 h 6012623"/>
              <a:gd name="connsiteX10" fmla="*/ 15914 w 11312977"/>
              <a:gd name="connsiteY10" fmla="*/ 5974051 h 6012623"/>
              <a:gd name="connsiteX11" fmla="*/ 476 w 11312977"/>
              <a:gd name="connsiteY11" fmla="*/ 6000620 h 6012623"/>
              <a:gd name="connsiteX12" fmla="*/ 4381 w 11312977"/>
              <a:gd name="connsiteY12" fmla="*/ 7202 h 6012623"/>
              <a:gd name="connsiteX0" fmla="*/ 4381 w 11310581"/>
              <a:gd name="connsiteY0" fmla="*/ 7202 h 6012623"/>
              <a:gd name="connsiteX1" fmla="*/ 5110681 w 11310581"/>
              <a:gd name="connsiteY1" fmla="*/ 0 h 6012623"/>
              <a:gd name="connsiteX2" fmla="*/ 5109435 w 11310581"/>
              <a:gd name="connsiteY2" fmla="*/ 1673095 h 6012623"/>
              <a:gd name="connsiteX3" fmla="*/ 5289894 w 11310581"/>
              <a:gd name="connsiteY3" fmla="*/ 1776171 h 6012623"/>
              <a:gd name="connsiteX4" fmla="*/ 5286993 w 11310581"/>
              <a:gd name="connsiteY4" fmla="*/ 2017683 h 6012623"/>
              <a:gd name="connsiteX5" fmla="*/ 5428940 w 11310581"/>
              <a:gd name="connsiteY5" fmla="*/ 2122913 h 6012623"/>
              <a:gd name="connsiteX6" fmla="*/ 5439220 w 11310581"/>
              <a:gd name="connsiteY6" fmla="*/ 2444627 h 6012623"/>
              <a:gd name="connsiteX7" fmla="*/ 7029136 w 11310581"/>
              <a:gd name="connsiteY7" fmla="*/ 3365342 h 6012623"/>
              <a:gd name="connsiteX8" fmla="*/ 11302872 w 11310581"/>
              <a:gd name="connsiteY8" fmla="*/ 3366566 h 6012623"/>
              <a:gd name="connsiteX9" fmla="*/ 11310581 w 11310581"/>
              <a:gd name="connsiteY9" fmla="*/ 5975606 h 6012623"/>
              <a:gd name="connsiteX10" fmla="*/ 15914 w 11310581"/>
              <a:gd name="connsiteY10" fmla="*/ 5974051 h 6012623"/>
              <a:gd name="connsiteX11" fmla="*/ 476 w 11310581"/>
              <a:gd name="connsiteY11" fmla="*/ 6000620 h 6012623"/>
              <a:gd name="connsiteX12" fmla="*/ 4381 w 11310581"/>
              <a:gd name="connsiteY12" fmla="*/ 7202 h 6012623"/>
              <a:gd name="connsiteX0" fmla="*/ 4381 w 11315929"/>
              <a:gd name="connsiteY0" fmla="*/ 7202 h 6012623"/>
              <a:gd name="connsiteX1" fmla="*/ 5110681 w 11315929"/>
              <a:gd name="connsiteY1" fmla="*/ 0 h 6012623"/>
              <a:gd name="connsiteX2" fmla="*/ 5109435 w 11315929"/>
              <a:gd name="connsiteY2" fmla="*/ 1673095 h 6012623"/>
              <a:gd name="connsiteX3" fmla="*/ 5289894 w 11315929"/>
              <a:gd name="connsiteY3" fmla="*/ 1776171 h 6012623"/>
              <a:gd name="connsiteX4" fmla="*/ 5286993 w 11315929"/>
              <a:gd name="connsiteY4" fmla="*/ 2017683 h 6012623"/>
              <a:gd name="connsiteX5" fmla="*/ 5428940 w 11315929"/>
              <a:gd name="connsiteY5" fmla="*/ 2122913 h 6012623"/>
              <a:gd name="connsiteX6" fmla="*/ 5439220 w 11315929"/>
              <a:gd name="connsiteY6" fmla="*/ 2444627 h 6012623"/>
              <a:gd name="connsiteX7" fmla="*/ 7029136 w 11315929"/>
              <a:gd name="connsiteY7" fmla="*/ 3365342 h 6012623"/>
              <a:gd name="connsiteX8" fmla="*/ 11315929 w 11315929"/>
              <a:gd name="connsiteY8" fmla="*/ 3384936 h 6012623"/>
              <a:gd name="connsiteX9" fmla="*/ 11310581 w 11315929"/>
              <a:gd name="connsiteY9" fmla="*/ 5975606 h 6012623"/>
              <a:gd name="connsiteX10" fmla="*/ 15914 w 11315929"/>
              <a:gd name="connsiteY10" fmla="*/ 5974051 h 6012623"/>
              <a:gd name="connsiteX11" fmla="*/ 476 w 11315929"/>
              <a:gd name="connsiteY11" fmla="*/ 6000620 h 6012623"/>
              <a:gd name="connsiteX12" fmla="*/ 4381 w 11315929"/>
              <a:gd name="connsiteY12" fmla="*/ 7202 h 6012623"/>
              <a:gd name="connsiteX0" fmla="*/ 4381 w 11317503"/>
              <a:gd name="connsiteY0" fmla="*/ 7202 h 6012623"/>
              <a:gd name="connsiteX1" fmla="*/ 5110681 w 11317503"/>
              <a:gd name="connsiteY1" fmla="*/ 0 h 6012623"/>
              <a:gd name="connsiteX2" fmla="*/ 5109435 w 11317503"/>
              <a:gd name="connsiteY2" fmla="*/ 1673095 h 6012623"/>
              <a:gd name="connsiteX3" fmla="*/ 5289894 w 11317503"/>
              <a:gd name="connsiteY3" fmla="*/ 1776171 h 6012623"/>
              <a:gd name="connsiteX4" fmla="*/ 5286993 w 11317503"/>
              <a:gd name="connsiteY4" fmla="*/ 2017683 h 6012623"/>
              <a:gd name="connsiteX5" fmla="*/ 5428940 w 11317503"/>
              <a:gd name="connsiteY5" fmla="*/ 2122913 h 6012623"/>
              <a:gd name="connsiteX6" fmla="*/ 5439220 w 11317503"/>
              <a:gd name="connsiteY6" fmla="*/ 2444627 h 6012623"/>
              <a:gd name="connsiteX7" fmla="*/ 7029136 w 11317503"/>
              <a:gd name="connsiteY7" fmla="*/ 3365342 h 6012623"/>
              <a:gd name="connsiteX8" fmla="*/ 11315929 w 11317503"/>
              <a:gd name="connsiteY8" fmla="*/ 3384936 h 6012623"/>
              <a:gd name="connsiteX9" fmla="*/ 11310581 w 11317503"/>
              <a:gd name="connsiteY9" fmla="*/ 5975606 h 6012623"/>
              <a:gd name="connsiteX10" fmla="*/ 15914 w 11317503"/>
              <a:gd name="connsiteY10" fmla="*/ 5974051 h 6012623"/>
              <a:gd name="connsiteX11" fmla="*/ 476 w 11317503"/>
              <a:gd name="connsiteY11" fmla="*/ 6000620 h 6012623"/>
              <a:gd name="connsiteX12" fmla="*/ 4381 w 11317503"/>
              <a:gd name="connsiteY12" fmla="*/ 7202 h 601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17503" h="6012623">
                <a:moveTo>
                  <a:pt x="4381" y="7202"/>
                </a:moveTo>
                <a:lnTo>
                  <a:pt x="5110681" y="0"/>
                </a:lnTo>
                <a:cubicBezTo>
                  <a:pt x="5108814" y="997071"/>
                  <a:pt x="5111302" y="676024"/>
                  <a:pt x="5109435" y="1673095"/>
                </a:cubicBezTo>
                <a:lnTo>
                  <a:pt x="5289894" y="1776171"/>
                </a:lnTo>
                <a:cubicBezTo>
                  <a:pt x="5288928" y="1884842"/>
                  <a:pt x="5287959" y="1909012"/>
                  <a:pt x="5286993" y="2017683"/>
                </a:cubicBezTo>
                <a:lnTo>
                  <a:pt x="5428940" y="2122913"/>
                </a:lnTo>
                <a:cubicBezTo>
                  <a:pt x="5442809" y="2115444"/>
                  <a:pt x="5415155" y="2446644"/>
                  <a:pt x="5439220" y="2444627"/>
                </a:cubicBezTo>
                <a:cubicBezTo>
                  <a:pt x="5864358" y="2679048"/>
                  <a:pt x="6438594" y="3011569"/>
                  <a:pt x="7029136" y="3365342"/>
                </a:cubicBezTo>
                <a:lnTo>
                  <a:pt x="11315929" y="3384936"/>
                </a:lnTo>
                <a:cubicBezTo>
                  <a:pt x="11312860" y="3822021"/>
                  <a:pt x="11324294" y="4846858"/>
                  <a:pt x="11310581" y="5975606"/>
                </a:cubicBezTo>
                <a:lnTo>
                  <a:pt x="15914" y="5974051"/>
                </a:lnTo>
                <a:cubicBezTo>
                  <a:pt x="16507" y="5351600"/>
                  <a:pt x="-117" y="6115558"/>
                  <a:pt x="476" y="6000620"/>
                </a:cubicBezTo>
                <a:cubicBezTo>
                  <a:pt x="-2140" y="4215901"/>
                  <a:pt x="6997" y="1791921"/>
                  <a:pt x="4381" y="7202"/>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
        <p:nvSpPr>
          <p:cNvPr id="7" name="Title 1"/>
          <p:cNvSpPr>
            <a:spLocks noGrp="1"/>
          </p:cNvSpPr>
          <p:nvPr>
            <p:ph type="title" hasCustomPrompt="1"/>
          </p:nvPr>
        </p:nvSpPr>
        <p:spPr>
          <a:xfrm>
            <a:off x="6382965" y="492689"/>
            <a:ext cx="5430820" cy="2674910"/>
          </a:xfrm>
          <a:ln>
            <a:noFill/>
          </a:ln>
        </p:spPr>
        <p:txBody>
          <a:bodyPr lIns="0" tIns="0" rIns="0" bIns="0" anchor="ctr" anchorCtr="0">
            <a:normAutofit/>
          </a:bodyPr>
          <a:lstStyle>
            <a:lvl1pPr algn="r">
              <a:lnSpc>
                <a:spcPct val="100000"/>
              </a:lnSpc>
              <a:defRPr sz="5400" b="1" spc="-100" baseline="0">
                <a:solidFill>
                  <a:schemeClr val="bg1"/>
                </a:solidFill>
              </a:defRPr>
            </a:lvl1pPr>
          </a:lstStyle>
          <a:p>
            <a:r>
              <a:rPr lang="en-US" dirty="0"/>
              <a:t>Click to add headline here</a:t>
            </a:r>
          </a:p>
        </p:txBody>
      </p:sp>
    </p:spTree>
    <p:extLst>
      <p:ext uri="{BB962C8B-B14F-4D97-AF65-F5344CB8AC3E}">
        <p14:creationId xmlns:p14="http://schemas.microsoft.com/office/powerpoint/2010/main" val="436939002"/>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Headline-BottomRight-Red/Purple/Orange">
    <p:spTree>
      <p:nvGrpSpPr>
        <p:cNvPr id="1" name=""/>
        <p:cNvGrpSpPr/>
        <p:nvPr/>
      </p:nvGrpSpPr>
      <p:grpSpPr>
        <a:xfrm>
          <a:off x="0" y="0"/>
          <a:ext cx="0" cy="0"/>
          <a:chOff x="0" y="0"/>
          <a:chExt cx="0" cy="0"/>
        </a:xfrm>
      </p:grpSpPr>
      <p:sp>
        <p:nvSpPr>
          <p:cNvPr id="8" name="Freeform 7"/>
          <p:cNvSpPr/>
          <p:nvPr userDrawn="1"/>
        </p:nvSpPr>
        <p:spPr>
          <a:xfrm flipH="1" flipV="1">
            <a:off x="5476137" y="3540610"/>
            <a:ext cx="6738088"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4">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flipH="1" flipV="1">
            <a:off x="5821316" y="2974937"/>
            <a:ext cx="6387368"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flipH="1" flipV="1">
            <a:off x="5663860" y="3197711"/>
            <a:ext cx="6549572"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rgbClr val="07508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0" name="Picture Placeholder 6"/>
          <p:cNvSpPr>
            <a:spLocks noGrp="1"/>
          </p:cNvSpPr>
          <p:nvPr userDrawn="1">
            <p:ph type="pic" sz="quarter" idx="11"/>
          </p:nvPr>
        </p:nvSpPr>
        <p:spPr>
          <a:xfrm>
            <a:off x="-17198" y="-19794"/>
            <a:ext cx="12238775" cy="692814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 name="connsiteX0" fmla="*/ 4381 w 11362645"/>
              <a:gd name="connsiteY0" fmla="*/ 18224 h 6023645"/>
              <a:gd name="connsiteX1" fmla="*/ 11362645 w 11362645"/>
              <a:gd name="connsiteY1" fmla="*/ 0 h 6023645"/>
              <a:gd name="connsiteX2" fmla="*/ 3652210 w 11362645"/>
              <a:gd name="connsiteY2" fmla="*/ 3039792 h 6023645"/>
              <a:gd name="connsiteX3" fmla="*/ 3786966 w 11362645"/>
              <a:gd name="connsiteY3" fmla="*/ 3148992 h 6023645"/>
              <a:gd name="connsiteX4" fmla="*/ 3790595 w 11362645"/>
              <a:gd name="connsiteY4" fmla="*/ 3487249 h 6023645"/>
              <a:gd name="connsiteX5" fmla="*/ 6619791 w 11362645"/>
              <a:gd name="connsiteY5" fmla="*/ 5789481 h 6023645"/>
              <a:gd name="connsiteX6" fmla="*/ 6948671 w 11362645"/>
              <a:gd name="connsiteY6" fmla="*/ 5785442 h 6023645"/>
              <a:gd name="connsiteX7" fmla="*/ 7173943 w 11362645"/>
              <a:gd name="connsiteY7" fmla="*/ 5986627 h 6023645"/>
              <a:gd name="connsiteX8" fmla="*/ 15914 w 11362645"/>
              <a:gd name="connsiteY8" fmla="*/ 5985073 h 6023645"/>
              <a:gd name="connsiteX9" fmla="*/ 476 w 11362645"/>
              <a:gd name="connsiteY9" fmla="*/ 6011642 h 6023645"/>
              <a:gd name="connsiteX10" fmla="*/ 4381 w 11362645"/>
              <a:gd name="connsiteY10" fmla="*/ 18224 h 6023645"/>
              <a:gd name="connsiteX0" fmla="*/ 4381 w 12079505"/>
              <a:gd name="connsiteY0" fmla="*/ 0 h 6005421"/>
              <a:gd name="connsiteX1" fmla="*/ 12079505 w 12079505"/>
              <a:gd name="connsiteY1" fmla="*/ 202211 h 6005421"/>
              <a:gd name="connsiteX2" fmla="*/ 3652210 w 12079505"/>
              <a:gd name="connsiteY2" fmla="*/ 3021568 h 6005421"/>
              <a:gd name="connsiteX3" fmla="*/ 3786966 w 12079505"/>
              <a:gd name="connsiteY3" fmla="*/ 3130768 h 6005421"/>
              <a:gd name="connsiteX4" fmla="*/ 3790595 w 12079505"/>
              <a:gd name="connsiteY4" fmla="*/ 3469025 h 6005421"/>
              <a:gd name="connsiteX5" fmla="*/ 6619791 w 12079505"/>
              <a:gd name="connsiteY5" fmla="*/ 5771257 h 6005421"/>
              <a:gd name="connsiteX6" fmla="*/ 6948671 w 12079505"/>
              <a:gd name="connsiteY6" fmla="*/ 5767218 h 6005421"/>
              <a:gd name="connsiteX7" fmla="*/ 7173943 w 12079505"/>
              <a:gd name="connsiteY7" fmla="*/ 5968403 h 6005421"/>
              <a:gd name="connsiteX8" fmla="*/ 15914 w 12079505"/>
              <a:gd name="connsiteY8" fmla="*/ 5966849 h 6005421"/>
              <a:gd name="connsiteX9" fmla="*/ 476 w 12079505"/>
              <a:gd name="connsiteY9" fmla="*/ 5993418 h 6005421"/>
              <a:gd name="connsiteX10" fmla="*/ 4381 w 12079505"/>
              <a:gd name="connsiteY10" fmla="*/ 0 h 6005421"/>
              <a:gd name="connsiteX0" fmla="*/ 4381 w 12079505"/>
              <a:gd name="connsiteY0" fmla="*/ 0 h 6005421"/>
              <a:gd name="connsiteX1" fmla="*/ 12079505 w 12079505"/>
              <a:gd name="connsiteY1" fmla="*/ 202211 h 6005421"/>
              <a:gd name="connsiteX2" fmla="*/ 11337895 w 12079505"/>
              <a:gd name="connsiteY2" fmla="*/ 2580698 h 6005421"/>
              <a:gd name="connsiteX3" fmla="*/ 3786966 w 12079505"/>
              <a:gd name="connsiteY3" fmla="*/ 3130768 h 6005421"/>
              <a:gd name="connsiteX4" fmla="*/ 3790595 w 12079505"/>
              <a:gd name="connsiteY4" fmla="*/ 3469025 h 6005421"/>
              <a:gd name="connsiteX5" fmla="*/ 6619791 w 12079505"/>
              <a:gd name="connsiteY5" fmla="*/ 5771257 h 6005421"/>
              <a:gd name="connsiteX6" fmla="*/ 6948671 w 12079505"/>
              <a:gd name="connsiteY6" fmla="*/ 5767218 h 6005421"/>
              <a:gd name="connsiteX7" fmla="*/ 7173943 w 12079505"/>
              <a:gd name="connsiteY7" fmla="*/ 5968403 h 6005421"/>
              <a:gd name="connsiteX8" fmla="*/ 15914 w 12079505"/>
              <a:gd name="connsiteY8" fmla="*/ 5966849 h 6005421"/>
              <a:gd name="connsiteX9" fmla="*/ 476 w 12079505"/>
              <a:gd name="connsiteY9" fmla="*/ 5993418 h 6005421"/>
              <a:gd name="connsiteX10" fmla="*/ 4381 w 12079505"/>
              <a:gd name="connsiteY10" fmla="*/ 0 h 6005421"/>
              <a:gd name="connsiteX0" fmla="*/ 4381 w 11337991"/>
              <a:gd name="connsiteY0" fmla="*/ 7202 h 6012623"/>
              <a:gd name="connsiteX1" fmla="*/ 11315637 w 11337991"/>
              <a:gd name="connsiteY1" fmla="*/ 0 h 6012623"/>
              <a:gd name="connsiteX2" fmla="*/ 11337895 w 11337991"/>
              <a:gd name="connsiteY2" fmla="*/ 2587900 h 6012623"/>
              <a:gd name="connsiteX3" fmla="*/ 3786966 w 11337991"/>
              <a:gd name="connsiteY3" fmla="*/ 3137970 h 6012623"/>
              <a:gd name="connsiteX4" fmla="*/ 3790595 w 11337991"/>
              <a:gd name="connsiteY4" fmla="*/ 3476227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3790595 w 11337991"/>
              <a:gd name="connsiteY4" fmla="*/ 3476227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3388683 w 11337991"/>
              <a:gd name="connsiteY8" fmla="*/ 4833684 h 6012623"/>
              <a:gd name="connsiteX9" fmla="*/ 15914 w 11337991"/>
              <a:gd name="connsiteY9" fmla="*/ 5974051 h 6012623"/>
              <a:gd name="connsiteX10" fmla="*/ 476 w 11337991"/>
              <a:gd name="connsiteY10" fmla="*/ 6000620 h 6012623"/>
              <a:gd name="connsiteX11" fmla="*/ 4381 w 11337991"/>
              <a:gd name="connsiteY11"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15914 w 11337991"/>
              <a:gd name="connsiteY9" fmla="*/ 5974051 h 6012623"/>
              <a:gd name="connsiteX10" fmla="*/ 476 w 11337991"/>
              <a:gd name="connsiteY10" fmla="*/ 6000620 h 6012623"/>
              <a:gd name="connsiteX11" fmla="*/ 4381 w 11337991"/>
              <a:gd name="connsiteY11"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3623719 w 11337991"/>
              <a:gd name="connsiteY9" fmla="*/ 4811640 h 6012623"/>
              <a:gd name="connsiteX10" fmla="*/ 15914 w 11337991"/>
              <a:gd name="connsiteY10" fmla="*/ 5974051 h 6012623"/>
              <a:gd name="connsiteX11" fmla="*/ 476 w 11337991"/>
              <a:gd name="connsiteY11" fmla="*/ 6000620 h 6012623"/>
              <a:gd name="connsiteX12" fmla="*/ 4381 w 11337991"/>
              <a:gd name="connsiteY12"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5092696 w 11337991"/>
              <a:gd name="connsiteY9" fmla="*/ 5968924 h 6012623"/>
              <a:gd name="connsiteX10" fmla="*/ 15914 w 11337991"/>
              <a:gd name="connsiteY10" fmla="*/ 5974051 h 6012623"/>
              <a:gd name="connsiteX11" fmla="*/ 476 w 11337991"/>
              <a:gd name="connsiteY11" fmla="*/ 6000620 h 6012623"/>
              <a:gd name="connsiteX12" fmla="*/ 4381 w 11337991"/>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8 w 11325022"/>
              <a:gd name="connsiteY3" fmla="*/ 261994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9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9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31336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78608 w 11325022"/>
              <a:gd name="connsiteY6" fmla="*/ 3982774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8748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5022" h="6012623">
                <a:moveTo>
                  <a:pt x="4381" y="7202"/>
                </a:moveTo>
                <a:lnTo>
                  <a:pt x="11315637" y="0"/>
                </a:lnTo>
                <a:cubicBezTo>
                  <a:pt x="11313770" y="997071"/>
                  <a:pt x="11326705" y="1615323"/>
                  <a:pt x="11324838" y="2612394"/>
                </a:cubicBezTo>
                <a:lnTo>
                  <a:pt x="7048748" y="2638317"/>
                </a:lnTo>
                <a:cubicBezTo>
                  <a:pt x="6793153" y="2795974"/>
                  <a:pt x="5848142" y="3318571"/>
                  <a:pt x="5409734" y="3561952"/>
                </a:cubicBezTo>
                <a:lnTo>
                  <a:pt x="5409353" y="3886393"/>
                </a:lnTo>
                <a:cubicBezTo>
                  <a:pt x="5423222" y="3878924"/>
                  <a:pt x="5254543" y="3984791"/>
                  <a:pt x="5278608" y="3982774"/>
                </a:cubicBezTo>
                <a:cubicBezTo>
                  <a:pt x="5289135" y="3984491"/>
                  <a:pt x="5276161" y="4219390"/>
                  <a:pt x="5284512" y="4229271"/>
                </a:cubicBezTo>
                <a:lnTo>
                  <a:pt x="5095306" y="4345054"/>
                </a:lnTo>
                <a:cubicBezTo>
                  <a:pt x="5100965" y="4935330"/>
                  <a:pt x="5093566" y="5427634"/>
                  <a:pt x="5092696" y="5968924"/>
                </a:cubicBezTo>
                <a:lnTo>
                  <a:pt x="15914" y="5974051"/>
                </a:lnTo>
                <a:cubicBezTo>
                  <a:pt x="16507" y="5351600"/>
                  <a:pt x="-117" y="6115558"/>
                  <a:pt x="476" y="6000620"/>
                </a:cubicBezTo>
                <a:cubicBezTo>
                  <a:pt x="-2140" y="4215901"/>
                  <a:pt x="6997" y="1791921"/>
                  <a:pt x="4381" y="7202"/>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
        <p:nvSpPr>
          <p:cNvPr id="7" name="Title 1"/>
          <p:cNvSpPr>
            <a:spLocks noGrp="1"/>
          </p:cNvSpPr>
          <p:nvPr>
            <p:ph type="title" hasCustomPrompt="1"/>
          </p:nvPr>
        </p:nvSpPr>
        <p:spPr>
          <a:xfrm>
            <a:off x="6392490" y="3703100"/>
            <a:ext cx="5430820" cy="2674910"/>
          </a:xfrm>
          <a:ln>
            <a:noFill/>
          </a:ln>
        </p:spPr>
        <p:txBody>
          <a:bodyPr lIns="0" tIns="0" rIns="0" bIns="0" anchor="ctr" anchorCtr="0">
            <a:normAutofit/>
          </a:bodyPr>
          <a:lstStyle>
            <a:lvl1pPr algn="r">
              <a:lnSpc>
                <a:spcPct val="100000"/>
              </a:lnSpc>
              <a:defRPr sz="5400" b="1" spc="-100" baseline="0">
                <a:solidFill>
                  <a:schemeClr val="bg1"/>
                </a:solidFill>
              </a:defRPr>
            </a:lvl1pPr>
          </a:lstStyle>
          <a:p>
            <a:r>
              <a:rPr lang="en-US" dirty="0"/>
              <a:t>Click to add headline here</a:t>
            </a:r>
          </a:p>
        </p:txBody>
      </p:sp>
    </p:spTree>
    <p:extLst>
      <p:ext uri="{BB962C8B-B14F-4D97-AF65-F5344CB8AC3E}">
        <p14:creationId xmlns:p14="http://schemas.microsoft.com/office/powerpoint/2010/main" val="3058152103"/>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Headline/Text: 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4979"/>
            <a:ext cx="12188810" cy="890228"/>
          </a:xfrm>
          <a:prstGeom prst="rect">
            <a:avLst/>
          </a:prstGeom>
          <a:noFill/>
        </p:spPr>
      </p:pic>
      <p:sp>
        <p:nvSpPr>
          <p:cNvPr id="4" name="Slide Number Placeholder 3"/>
          <p:cNvSpPr>
            <a:spLocks noGrp="1"/>
          </p:cNvSpPr>
          <p:nvPr userDrawn="1">
            <p:ph type="sldNum" sz="quarter" idx="13"/>
          </p:nvPr>
        </p:nvSpPr>
        <p:spPr/>
        <p:txBody>
          <a:bodyPr/>
          <a:lstStyle/>
          <a:p>
            <a:fld id="{C22AD53A-4A31-1849-8930-A19B857CB4AE}" type="slidenum">
              <a:rPr lang="en-US" smtClean="0"/>
              <a:pPr/>
              <a:t>‹#›</a:t>
            </a:fld>
            <a:endParaRPr lang="en-US"/>
          </a:p>
        </p:txBody>
      </p:sp>
      <p:sp>
        <p:nvSpPr>
          <p:cNvPr id="13" name="Content Placeholder 4"/>
          <p:cNvSpPr>
            <a:spLocks noGrp="1"/>
          </p:cNvSpPr>
          <p:nvPr>
            <p:ph sz="quarter" idx="11" hasCustomPrompt="1"/>
          </p:nvPr>
        </p:nvSpPr>
        <p:spPr>
          <a:xfrm>
            <a:off x="431800" y="1310640"/>
            <a:ext cx="11353800" cy="5090160"/>
          </a:xfrm>
        </p:spPr>
        <p:txBody>
          <a:bodyPr>
            <a:normAutofit/>
          </a:bodyPr>
          <a:lstStyle>
            <a:lvl1pPr>
              <a:defRPr sz="3200" b="0">
                <a:solidFill>
                  <a:schemeClr val="tx1"/>
                </a:solidFill>
              </a:defRPr>
            </a:lvl1pPr>
            <a:lvl2pPr marL="346075" indent="-173038">
              <a:lnSpc>
                <a:spcPct val="100000"/>
              </a:lnSpc>
              <a:spcBef>
                <a:spcPts val="0"/>
              </a:spcBef>
              <a:spcAft>
                <a:spcPts val="1200"/>
              </a:spcAft>
              <a:buClr>
                <a:schemeClr val="tx1"/>
              </a:buClr>
              <a:buFont typeface="Wingdings" charset="2"/>
              <a:buChar char="§"/>
              <a:defRPr sz="2800" b="0">
                <a:solidFill>
                  <a:schemeClr val="tx1"/>
                </a:solidFill>
              </a:defRPr>
            </a:lvl2pPr>
            <a:lvl3pPr marL="574675" indent="-173038">
              <a:lnSpc>
                <a:spcPct val="100000"/>
              </a:lnSpc>
              <a:spcBef>
                <a:spcPts val="0"/>
              </a:spcBef>
              <a:spcAft>
                <a:spcPts val="1200"/>
              </a:spcAft>
              <a:buClr>
                <a:schemeClr val="tx1"/>
              </a:buClr>
              <a:buSzPct val="100000"/>
              <a:buFont typeface="Arial"/>
              <a:buChar char="•"/>
              <a:tabLst/>
              <a:defRPr sz="2400" b="0">
                <a:solidFill>
                  <a:schemeClr val="tx1"/>
                </a:solidFill>
              </a:defRPr>
            </a:lvl3pPr>
            <a:lvl4pPr marL="866775" indent="-173038">
              <a:lnSpc>
                <a:spcPct val="100000"/>
              </a:lnSpc>
              <a:spcBef>
                <a:spcPts val="0"/>
              </a:spcBef>
              <a:spcAft>
                <a:spcPts val="1200"/>
              </a:spcAft>
              <a:buClr>
                <a:schemeClr val="tx1"/>
              </a:buClr>
              <a:defRPr sz="2400" b="0">
                <a:solidFill>
                  <a:schemeClr val="tx1"/>
                </a:solidFill>
                <a:latin typeface="Corbel"/>
                <a:cs typeface="Corbel"/>
              </a:defRPr>
            </a:lvl4pPr>
            <a:lvl5pPr marL="1260475" indent="-173038">
              <a:lnSpc>
                <a:spcPct val="100000"/>
              </a:lnSpc>
              <a:spcBef>
                <a:spcPts val="0"/>
              </a:spcBef>
              <a:spcAft>
                <a:spcPts val="1200"/>
              </a:spcAft>
              <a:buSzPct val="80000"/>
              <a:defRPr sz="2000" b="0">
                <a:solidFill>
                  <a:schemeClr val="tx1"/>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20" hasCustomPrompt="1"/>
          </p:nvPr>
        </p:nvSpPr>
        <p:spPr>
          <a:xfrm>
            <a:off x="431800" y="135438"/>
            <a:ext cx="9192205" cy="646545"/>
          </a:xfrm>
        </p:spPr>
        <p:txBody>
          <a:bodyPr>
            <a:normAutofit/>
          </a:bodyPr>
          <a:lstStyle>
            <a:lvl1pPr>
              <a:defRPr sz="3000" b="1">
                <a:solidFill>
                  <a:schemeClr val="bg1"/>
                </a:solidFill>
              </a:defRPr>
            </a:lvl1pPr>
          </a:lstStyle>
          <a:p>
            <a:pPr lvl="0"/>
            <a:r>
              <a:rPr lang="en-US" dirty="0"/>
              <a:t>Click to add slide headline here</a:t>
            </a:r>
          </a:p>
        </p:txBody>
      </p:sp>
      <p:pic>
        <p:nvPicPr>
          <p:cNvPr id="3" name="Afbeelding 2">
            <a:extLst>
              <a:ext uri="{FF2B5EF4-FFF2-40B4-BE49-F238E27FC236}">
                <a16:creationId xmlns:a16="http://schemas.microsoft.com/office/drawing/2014/main" id="{B1862F06-F45C-4A90-9616-84F22C668902}"/>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36500"/>
          <a:stretch/>
        </p:blipFill>
        <p:spPr>
          <a:xfrm>
            <a:off x="9624005" y="-76426"/>
            <a:ext cx="1695824" cy="1029151"/>
          </a:xfrm>
          <a:prstGeom prst="rect">
            <a:avLst/>
          </a:prstGeom>
        </p:spPr>
      </p:pic>
    </p:spTree>
    <p:extLst>
      <p:ext uri="{BB962C8B-B14F-4D97-AF65-F5344CB8AC3E}">
        <p14:creationId xmlns:p14="http://schemas.microsoft.com/office/powerpoint/2010/main" val="2756441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36762" y="1090640"/>
            <a:ext cx="11272264" cy="810000"/>
          </a:xfrm>
          <a:prstGeom prst="rect">
            <a:avLst/>
          </a:prstGeom>
        </p:spPr>
        <p:txBody>
          <a:bodyPr vert="horz" lIns="122379" tIns="61189" rIns="122379" bIns="61189" rtlCol="0" anchor="ctr">
            <a:normAutofit/>
          </a:bodyPr>
          <a:lstStyle/>
          <a:p>
            <a:r>
              <a:rPr lang="en-US" dirty="0"/>
              <a:t>Click to edit Master title style</a:t>
            </a:r>
            <a:endParaRPr lang="en-GB" dirty="0"/>
          </a:p>
        </p:txBody>
      </p:sp>
      <p:sp>
        <p:nvSpPr>
          <p:cNvPr id="8" name="Text Placeholder 2"/>
          <p:cNvSpPr>
            <a:spLocks noGrp="1"/>
          </p:cNvSpPr>
          <p:nvPr>
            <p:ph type="body" idx="1"/>
          </p:nvPr>
        </p:nvSpPr>
        <p:spPr>
          <a:xfrm>
            <a:off x="436762" y="2133440"/>
            <a:ext cx="11266948" cy="4287680"/>
          </a:xfrm>
          <a:prstGeom prst="rect">
            <a:avLst/>
          </a:prstGeom>
        </p:spPr>
        <p:txBody>
          <a:bodyPr vert="horz" lIns="122379" tIns="61189" rIns="122379" bIns="61189" rtlCol="0">
            <a:normAutofit/>
          </a:bodyPr>
          <a:lstStyle/>
          <a:p>
            <a:pPr lvl="0"/>
            <a:r>
              <a:rPr lang="en-US" dirty="0"/>
              <a:t>Click to edit Master text styles</a:t>
            </a:r>
          </a:p>
          <a:p>
            <a:pPr lvl="1"/>
            <a:r>
              <a:rPr lang="en-US" dirty="0"/>
              <a:t>Second level</a:t>
            </a:r>
          </a:p>
          <a:p>
            <a:pPr lvl="2"/>
            <a:r>
              <a:rPr lang="en-US" dirty="0"/>
              <a:t>Third level</a:t>
            </a:r>
          </a:p>
        </p:txBody>
      </p:sp>
      <p:sp>
        <p:nvSpPr>
          <p:cNvPr id="2" name="Slide Number Placeholder 1"/>
          <p:cNvSpPr>
            <a:spLocks noGrp="1"/>
          </p:cNvSpPr>
          <p:nvPr>
            <p:ph type="sldNum" sz="quarter" idx="4"/>
          </p:nvPr>
        </p:nvSpPr>
        <p:spPr>
          <a:xfrm>
            <a:off x="10574565" y="6497320"/>
            <a:ext cx="1184955" cy="249555"/>
          </a:xfrm>
          <a:prstGeom prst="rect">
            <a:avLst/>
          </a:prstGeom>
        </p:spPr>
        <p:txBody>
          <a:bodyPr vert="horz" lIns="91440" tIns="45720" rIns="91440" bIns="45720" rtlCol="0" anchor="ctr"/>
          <a:lstStyle>
            <a:lvl1pPr algn="r">
              <a:defRPr sz="1100">
                <a:solidFill>
                  <a:schemeClr val="tx1">
                    <a:tint val="75000"/>
                  </a:schemeClr>
                </a:solidFill>
                <a:latin typeface="Corbel"/>
              </a:defRPr>
            </a:lvl1pPr>
          </a:lstStyle>
          <a:p>
            <a:fld id="{C22AD53A-4A31-1849-8930-A19B857CB4AE}" type="slidenum">
              <a:rPr lang="en-US" smtClean="0"/>
              <a:pPr/>
              <a:t>‹#›</a:t>
            </a:fld>
            <a:endParaRPr lang="en-US"/>
          </a:p>
        </p:txBody>
      </p:sp>
      <p:sp>
        <p:nvSpPr>
          <p:cNvPr id="5" name="TextBox 4"/>
          <p:cNvSpPr txBox="1"/>
          <p:nvPr userDrawn="1"/>
        </p:nvSpPr>
        <p:spPr>
          <a:xfrm>
            <a:off x="354735" y="6582145"/>
            <a:ext cx="9890072" cy="240579"/>
          </a:xfrm>
          <a:prstGeom prst="rect">
            <a:avLst/>
          </a:prstGeom>
          <a:noFill/>
        </p:spPr>
        <p:txBody>
          <a:bodyPr wrap="square" tIns="0" bIns="0" rtlCol="0">
            <a:noAutofit/>
          </a:bodyPr>
          <a:lstStyle/>
          <a:p>
            <a:r>
              <a:rPr lang="en-US" sz="800" b="0" dirty="0">
                <a:solidFill>
                  <a:schemeClr val="accent3">
                    <a:lumMod val="75000"/>
                  </a:schemeClr>
                </a:solidFill>
                <a:latin typeface="Corbel"/>
                <a:cs typeface="Corbel"/>
              </a:rPr>
              <a:t>© 2018 Sitecore User Group</a:t>
            </a:r>
            <a:r>
              <a:rPr lang="en-US" sz="800" b="0" baseline="0" dirty="0">
                <a:solidFill>
                  <a:schemeClr val="accent3">
                    <a:lumMod val="75000"/>
                  </a:schemeClr>
                </a:solidFill>
                <a:latin typeface="Corbel"/>
                <a:cs typeface="Corbel"/>
              </a:rPr>
              <a:t> </a:t>
            </a:r>
            <a:r>
              <a:rPr lang="en-US" sz="800" b="0" dirty="0">
                <a:solidFill>
                  <a:schemeClr val="accent3">
                    <a:lumMod val="75000"/>
                  </a:schemeClr>
                </a:solidFill>
                <a:latin typeface="Corbel"/>
                <a:cs typeface="Corbel"/>
              </a:rPr>
              <a:t>Conference Europe and its respective speakers.  All rights</a:t>
            </a:r>
            <a:r>
              <a:rPr lang="en-US" sz="800" b="0" baseline="0" dirty="0">
                <a:solidFill>
                  <a:schemeClr val="accent3">
                    <a:lumMod val="75000"/>
                  </a:schemeClr>
                </a:solidFill>
                <a:latin typeface="Corbel"/>
                <a:cs typeface="Corbel"/>
              </a:rPr>
              <a:t> reserved.</a:t>
            </a:r>
            <a:endParaRPr lang="en-US" sz="800" dirty="0">
              <a:solidFill>
                <a:schemeClr val="accent3">
                  <a:lumMod val="75000"/>
                </a:schemeClr>
              </a:solidFill>
              <a:latin typeface="Corbel"/>
              <a:cs typeface="Corbel"/>
            </a:endParaRPr>
          </a:p>
        </p:txBody>
      </p:sp>
    </p:spTree>
    <p:extLst>
      <p:ext uri="{BB962C8B-B14F-4D97-AF65-F5344CB8AC3E}">
        <p14:creationId xmlns:p14="http://schemas.microsoft.com/office/powerpoint/2010/main" val="1443244504"/>
      </p:ext>
    </p:extLst>
  </p:cSld>
  <p:clrMap bg1="lt1" tx1="dk1" bg2="lt2" tx2="dk2" accent1="accent1" accent2="accent2" accent3="accent3" accent4="accent4" accent5="accent5" accent6="accent6" hlink="hlink" folHlink="folHlink"/>
  <p:sldLayoutIdLst>
    <p:sldLayoutId id="2147483721" r:id="rId1"/>
    <p:sldLayoutId id="2147483783" r:id="rId2"/>
    <p:sldLayoutId id="2147483725" r:id="rId3"/>
    <p:sldLayoutId id="2147483787" r:id="rId4"/>
    <p:sldLayoutId id="2147483729" r:id="rId5"/>
    <p:sldLayoutId id="2147483791" r:id="rId6"/>
    <p:sldLayoutId id="2147483794" r:id="rId7"/>
    <p:sldLayoutId id="2147483799" r:id="rId8"/>
    <p:sldLayoutId id="2147483742" r:id="rId9"/>
    <p:sldLayoutId id="2147483746" r:id="rId10"/>
    <p:sldLayoutId id="2147483750" r:id="rId11"/>
    <p:sldLayoutId id="2147483754" r:id="rId12"/>
    <p:sldLayoutId id="2147483758" r:id="rId13"/>
    <p:sldLayoutId id="2147483763" r:id="rId14"/>
    <p:sldLayoutId id="2147483768" r:id="rId15"/>
    <p:sldLayoutId id="2147483679" r:id="rId16"/>
    <p:sldLayoutId id="2147483773" r:id="rId17"/>
    <p:sldLayoutId id="2147483834" r:id="rId18"/>
    <p:sldLayoutId id="2147483870" r:id="rId19"/>
    <p:sldLayoutId id="2147483871" r:id="rId20"/>
    <p:sldLayoutId id="2147483774" r:id="rId21"/>
    <p:sldLayoutId id="2147483664" r:id="rId22"/>
    <p:sldLayoutId id="2147483872" r:id="rId23"/>
    <p:sldLayoutId id="2147483667" r:id="rId24"/>
    <p:sldLayoutId id="2147483698" r:id="rId25"/>
    <p:sldLayoutId id="2147483874" r:id="rId26"/>
  </p:sldLayoutIdLst>
  <p:hf hdr="0" ftr="0" dt="0"/>
  <p:txStyles>
    <p:titleStyle>
      <a:lvl1pPr algn="l" defTabSz="914240" rtl="0" eaLnBrk="1" latinLnBrk="0" hangingPunct="1">
        <a:lnSpc>
          <a:spcPct val="100000"/>
        </a:lnSpc>
        <a:spcBef>
          <a:spcPct val="0"/>
        </a:spcBef>
        <a:buNone/>
        <a:defRPr sz="3600" b="1" kern="1200">
          <a:solidFill>
            <a:schemeClr val="accent5"/>
          </a:solidFill>
          <a:latin typeface="Corbel"/>
          <a:ea typeface="+mj-ea"/>
          <a:cs typeface="Corbel"/>
        </a:defRPr>
      </a:lvl1pPr>
    </p:titleStyle>
    <p:bodyStyle>
      <a:lvl1pPr marL="0" indent="0" algn="l" defTabSz="914240" rtl="0" eaLnBrk="1" latinLnBrk="0" hangingPunct="1">
        <a:lnSpc>
          <a:spcPct val="100000"/>
        </a:lnSpc>
        <a:spcBef>
          <a:spcPts val="552"/>
        </a:spcBef>
        <a:spcAft>
          <a:spcPts val="800"/>
        </a:spcAft>
        <a:buFontTx/>
        <a:buNone/>
        <a:defRPr sz="2400" kern="1200">
          <a:solidFill>
            <a:schemeClr val="tx1"/>
          </a:solidFill>
          <a:latin typeface="Corbel"/>
          <a:ea typeface="+mn-ea"/>
          <a:cs typeface="Corbel"/>
        </a:defRPr>
      </a:lvl1pPr>
      <a:lvl2pPr marL="835054" indent="-381533" algn="l" defTabSz="914240" rtl="0" eaLnBrk="1" latinLnBrk="0" hangingPunct="1">
        <a:lnSpc>
          <a:spcPct val="100000"/>
        </a:lnSpc>
        <a:spcBef>
          <a:spcPts val="24"/>
        </a:spcBef>
        <a:spcAft>
          <a:spcPct val="50000"/>
        </a:spcAft>
        <a:buClr>
          <a:schemeClr val="accent5"/>
        </a:buClr>
        <a:buSzPct val="80000"/>
        <a:buFont typeface="Arial"/>
        <a:buChar char="•"/>
        <a:defRPr sz="2000" kern="1200">
          <a:solidFill>
            <a:schemeClr val="tx1"/>
          </a:solidFill>
          <a:latin typeface="Corbel"/>
          <a:ea typeface="+mn-ea"/>
          <a:cs typeface="Corbel"/>
        </a:defRPr>
      </a:lvl2pPr>
      <a:lvl3pPr marL="1155398" indent="-305946" algn="l" defTabSz="914240" rtl="0" eaLnBrk="1" latinLnBrk="0" hangingPunct="1">
        <a:lnSpc>
          <a:spcPct val="100000"/>
        </a:lnSpc>
        <a:spcBef>
          <a:spcPts val="336"/>
        </a:spcBef>
        <a:spcAft>
          <a:spcPct val="50000"/>
        </a:spcAft>
        <a:buClr>
          <a:schemeClr val="accent5"/>
        </a:buClr>
        <a:buSzPct val="90000"/>
        <a:buFont typeface="Lucida Grande"/>
        <a:buChar char="-"/>
        <a:defRPr sz="1800" kern="1200">
          <a:solidFill>
            <a:schemeClr val="tx1"/>
          </a:solidFill>
          <a:latin typeface="Corbel"/>
          <a:ea typeface="+mn-ea"/>
          <a:cs typeface="Corbel"/>
        </a:defRPr>
      </a:lvl3pPr>
      <a:lvl4pPr marL="1522534" indent="-305946" algn="l" defTabSz="914240" rtl="0" eaLnBrk="1" latinLnBrk="0" hangingPunct="1">
        <a:lnSpc>
          <a:spcPct val="100000"/>
        </a:lnSpc>
        <a:spcBef>
          <a:spcPts val="336"/>
        </a:spcBef>
        <a:buClr>
          <a:schemeClr val="accent5"/>
        </a:buClr>
        <a:buFont typeface="Corbel" panose="020B0503020204020204" pitchFamily="34" charset="0"/>
        <a:buChar char="»"/>
        <a:defRPr sz="2000" kern="1200">
          <a:solidFill>
            <a:schemeClr val="tx1"/>
          </a:solidFill>
          <a:latin typeface="KievitPro-Light"/>
          <a:ea typeface="+mn-ea"/>
          <a:cs typeface="KievitPro-Light"/>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600" dirty="0"/>
              <a:t>Painless deployments of Sitecore using Docker Swarm</a:t>
            </a:r>
          </a:p>
        </p:txBody>
      </p:sp>
      <p:sp>
        <p:nvSpPr>
          <p:cNvPr id="4" name="Text Placeholder 3"/>
          <p:cNvSpPr>
            <a:spLocks noGrp="1"/>
          </p:cNvSpPr>
          <p:nvPr>
            <p:ph type="body" sz="quarter" idx="12"/>
          </p:nvPr>
        </p:nvSpPr>
        <p:spPr>
          <a:xfrm>
            <a:off x="488106" y="3200400"/>
            <a:ext cx="4020198" cy="757770"/>
          </a:xfrm>
        </p:spPr>
        <p:txBody>
          <a:bodyPr>
            <a:normAutofit/>
          </a:bodyPr>
          <a:lstStyle/>
          <a:p>
            <a:r>
              <a:rPr lang="en-US" dirty="0"/>
              <a:t>Per Bering</a:t>
            </a:r>
          </a:p>
          <a:p>
            <a:r>
              <a:rPr lang="en-US" dirty="0"/>
              <a:t>Sebastian Winslow</a:t>
            </a:r>
          </a:p>
        </p:txBody>
      </p:sp>
      <p:sp>
        <p:nvSpPr>
          <p:cNvPr id="66" name="Text Placeholder 65"/>
          <p:cNvSpPr>
            <a:spLocks noGrp="1"/>
          </p:cNvSpPr>
          <p:nvPr>
            <p:ph type="body" sz="quarter" idx="13"/>
          </p:nvPr>
        </p:nvSpPr>
        <p:spPr>
          <a:xfrm>
            <a:off x="492345" y="3975311"/>
            <a:ext cx="4020198" cy="426300"/>
          </a:xfrm>
        </p:spPr>
        <p:txBody>
          <a:bodyPr/>
          <a:lstStyle/>
          <a:p>
            <a:r>
              <a:rPr lang="en-US" dirty="0"/>
              <a:t>April 23-24 2018</a:t>
            </a:r>
          </a:p>
        </p:txBody>
      </p:sp>
      <p:sp>
        <p:nvSpPr>
          <p:cNvPr id="67" name="Text Placeholder 66"/>
          <p:cNvSpPr>
            <a:spLocks noGrp="1"/>
          </p:cNvSpPr>
          <p:nvPr>
            <p:ph type="body" sz="quarter" idx="14"/>
          </p:nvPr>
        </p:nvSpPr>
        <p:spPr/>
        <p:txBody>
          <a:bodyPr/>
          <a:lstStyle/>
          <a:p>
            <a:r>
              <a:rPr lang="nl-NL" dirty="0"/>
              <a:t>#sugcon</a:t>
            </a:r>
            <a:endParaRPr lang="en-US" dirty="0"/>
          </a:p>
        </p:txBody>
      </p:sp>
      <p:sp>
        <p:nvSpPr>
          <p:cNvPr id="10" name="Tijdelijke aanduiding voor afbeelding 9">
            <a:extLst>
              <a:ext uri="{FF2B5EF4-FFF2-40B4-BE49-F238E27FC236}">
                <a16:creationId xmlns:a16="http://schemas.microsoft.com/office/drawing/2014/main" id="{07EE684B-52BC-4609-9216-98B9447F8F8A}"/>
              </a:ext>
            </a:extLst>
          </p:cNvPr>
          <p:cNvSpPr>
            <a:spLocks noGrp="1"/>
          </p:cNvSpPr>
          <p:nvPr>
            <p:ph type="pic" sz="quarter" idx="4294967295"/>
          </p:nvPr>
        </p:nvSpPr>
        <p:spPr>
          <a:xfrm>
            <a:off x="4487" y="0"/>
            <a:ext cx="12192862" cy="6866315"/>
          </a:xfrm>
        </p:spPr>
      </p:sp>
    </p:spTree>
    <p:extLst>
      <p:ext uri="{BB962C8B-B14F-4D97-AF65-F5344CB8AC3E}">
        <p14:creationId xmlns:p14="http://schemas.microsoft.com/office/powerpoint/2010/main" val="179981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C22AD53A-4A31-1849-8930-A19B857CB4AE}" type="slidenum">
              <a:rPr lang="en-US" smtClean="0"/>
              <a:pPr/>
              <a:t>10</a:t>
            </a:fld>
            <a:endParaRPr lang="en-US"/>
          </a:p>
        </p:txBody>
      </p:sp>
      <p:pic>
        <p:nvPicPr>
          <p:cNvPr id="5" name="Content Placeholder 4"/>
          <p:cNvPicPr>
            <a:picLocks noGrp="1" noChangeAspect="1"/>
          </p:cNvPicPr>
          <p:nvPr>
            <p:ph sz="quarter" idx="11"/>
          </p:nvPr>
        </p:nvPicPr>
        <p:blipFill>
          <a:blip r:embed="rId2" cstate="print">
            <a:extLst>
              <a:ext uri="{28A0092B-C50C-407E-A947-70E740481C1C}">
                <a14:useLocalDpi xmlns:a14="http://schemas.microsoft.com/office/drawing/2010/main" val="0"/>
              </a:ext>
            </a:extLst>
          </a:blip>
          <a:stretch>
            <a:fillRect/>
          </a:stretch>
        </p:blipFill>
        <p:spPr>
          <a:xfrm>
            <a:off x="911753" y="1311275"/>
            <a:ext cx="10393894" cy="5089525"/>
          </a:xfrm>
        </p:spPr>
      </p:pic>
      <p:sp>
        <p:nvSpPr>
          <p:cNvPr id="4" name="Text Placeholder 3"/>
          <p:cNvSpPr>
            <a:spLocks noGrp="1"/>
          </p:cNvSpPr>
          <p:nvPr>
            <p:ph type="body" sz="quarter" idx="20"/>
          </p:nvPr>
        </p:nvSpPr>
        <p:spPr/>
        <p:txBody>
          <a:bodyPr/>
          <a:lstStyle/>
          <a:p>
            <a:r>
              <a:rPr lang="da-DK" dirty="0"/>
              <a:t>Wonderland – the </a:t>
            </a:r>
            <a:r>
              <a:rPr lang="da-DK" dirty="0" err="1"/>
              <a:t>infrastructure</a:t>
            </a:r>
            <a:r>
              <a:rPr lang="da-DK" dirty="0"/>
              <a:t> </a:t>
            </a:r>
          </a:p>
        </p:txBody>
      </p:sp>
    </p:spTree>
    <p:extLst>
      <p:ext uri="{BB962C8B-B14F-4D97-AF65-F5344CB8AC3E}">
        <p14:creationId xmlns:p14="http://schemas.microsoft.com/office/powerpoint/2010/main" val="2471301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C22AD53A-4A31-1849-8930-A19B857CB4AE}" type="slidenum">
              <a:rPr lang="en-US" smtClean="0"/>
              <a:pPr/>
              <a:t>11</a:t>
            </a:fld>
            <a:endParaRPr lang="en-US" dirty="0"/>
          </a:p>
        </p:txBody>
      </p:sp>
      <p:pic>
        <p:nvPicPr>
          <p:cNvPr id="5" name="Content Placeholder 4"/>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1584678" y="1311275"/>
            <a:ext cx="9048044" cy="5089525"/>
          </a:xfrm>
        </p:spPr>
      </p:pic>
      <p:sp>
        <p:nvSpPr>
          <p:cNvPr id="4" name="Text Placeholder 3"/>
          <p:cNvSpPr>
            <a:spLocks noGrp="1"/>
          </p:cNvSpPr>
          <p:nvPr>
            <p:ph type="body" sz="quarter" idx="20"/>
          </p:nvPr>
        </p:nvSpPr>
        <p:spPr/>
        <p:txBody>
          <a:bodyPr/>
          <a:lstStyle/>
          <a:p>
            <a:r>
              <a:rPr lang="da-DK" dirty="0"/>
              <a:t>The CI / CD </a:t>
            </a:r>
            <a:r>
              <a:rPr lang="en-GB" dirty="0"/>
              <a:t>magic</a:t>
            </a:r>
          </a:p>
        </p:txBody>
      </p:sp>
    </p:spTree>
    <p:extLst>
      <p:ext uri="{BB962C8B-B14F-4D97-AF65-F5344CB8AC3E}">
        <p14:creationId xmlns:p14="http://schemas.microsoft.com/office/powerpoint/2010/main" val="2954829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C22AD53A-4A31-1849-8930-A19B857CB4AE}" type="slidenum">
              <a:rPr lang="en-US" smtClean="0"/>
              <a:pPr/>
              <a:t>12</a:t>
            </a:fld>
            <a:endParaRPr lang="en-US" dirty="0"/>
          </a:p>
        </p:txBody>
      </p:sp>
      <p:sp>
        <p:nvSpPr>
          <p:cNvPr id="4" name="Content Placeholder 3"/>
          <p:cNvSpPr>
            <a:spLocks noGrp="1"/>
          </p:cNvSpPr>
          <p:nvPr>
            <p:ph sz="quarter" idx="14"/>
          </p:nvPr>
        </p:nvSpPr>
        <p:spPr>
          <a:xfrm>
            <a:off x="279133" y="1290320"/>
            <a:ext cx="11379164" cy="5046980"/>
          </a:xfrm>
        </p:spPr>
        <p:txBody>
          <a:bodyPr/>
          <a:lstStyle/>
          <a:p>
            <a:r>
              <a:rPr lang="da-DK" dirty="0"/>
              <a:t>The </a:t>
            </a:r>
            <a:r>
              <a:rPr lang="en-GB" dirty="0"/>
              <a:t>following</a:t>
            </a:r>
            <a:r>
              <a:rPr lang="da-DK" dirty="0"/>
              <a:t> </a:t>
            </a:r>
            <a:r>
              <a:rPr lang="da-DK" dirty="0" err="1"/>
              <a:t>three</a:t>
            </a:r>
            <a:r>
              <a:rPr lang="da-DK" dirty="0"/>
              <a:t> scenarios </a:t>
            </a:r>
            <a:r>
              <a:rPr lang="da-DK" dirty="0" err="1"/>
              <a:t>are</a:t>
            </a:r>
            <a:r>
              <a:rPr lang="da-DK" dirty="0"/>
              <a:t> </a:t>
            </a:r>
            <a:r>
              <a:rPr lang="da-DK" dirty="0" err="1"/>
              <a:t>going</a:t>
            </a:r>
            <a:r>
              <a:rPr lang="da-DK" dirty="0"/>
              <a:t> to </a:t>
            </a:r>
            <a:r>
              <a:rPr lang="da-DK" dirty="0" err="1"/>
              <a:t>help</a:t>
            </a:r>
            <a:r>
              <a:rPr lang="da-DK" dirty="0"/>
              <a:t> </a:t>
            </a:r>
            <a:r>
              <a:rPr lang="da-DK" dirty="0" err="1"/>
              <a:t>us</a:t>
            </a:r>
            <a:r>
              <a:rPr lang="da-DK" dirty="0"/>
              <a:t> </a:t>
            </a:r>
            <a:r>
              <a:rPr lang="da-DK" dirty="0" err="1"/>
              <a:t>walk</a:t>
            </a:r>
            <a:r>
              <a:rPr lang="da-DK" dirty="0"/>
              <a:t> the talk:</a:t>
            </a:r>
          </a:p>
          <a:p>
            <a:endParaRPr lang="da-DK" altLang="da-DK" dirty="0"/>
          </a:p>
          <a:p>
            <a:pPr marL="228600" indent="-228600" defTabSz="914400" eaLnBrk="0" fontAlgn="base" hangingPunct="0">
              <a:spcBef>
                <a:spcPct val="0"/>
              </a:spcBef>
              <a:spcAft>
                <a:spcPct val="0"/>
              </a:spcAft>
              <a:buFont typeface="+mj-lt"/>
              <a:buAutoNum type="arabicPeriod"/>
            </a:pPr>
            <a:r>
              <a:rPr lang="da-DK" altLang="da-DK" dirty="0"/>
              <a:t>Code </a:t>
            </a:r>
            <a:r>
              <a:rPr lang="da-DK" altLang="da-DK" dirty="0" err="1"/>
              <a:t>change</a:t>
            </a:r>
            <a:endParaRPr lang="da-DK" altLang="da-DK" dirty="0"/>
          </a:p>
          <a:p>
            <a:pPr marL="173037" lvl="1" indent="0" defTabSz="914400" eaLnBrk="0" fontAlgn="base" hangingPunct="0">
              <a:spcBef>
                <a:spcPct val="0"/>
              </a:spcBef>
              <a:spcAft>
                <a:spcPct val="0"/>
              </a:spcAft>
              <a:buNone/>
            </a:pPr>
            <a:endParaRPr lang="da-DK" altLang="da-DK" dirty="0"/>
          </a:p>
          <a:p>
            <a:pPr marL="457200" lvl="1" indent="0" defTabSz="914400" eaLnBrk="0" fontAlgn="base" hangingPunct="0">
              <a:spcBef>
                <a:spcPct val="0"/>
              </a:spcBef>
              <a:spcAft>
                <a:spcPct val="0"/>
              </a:spcAft>
              <a:buClrTx/>
              <a:buSzTx/>
              <a:buFontTx/>
              <a:buChar char="•"/>
            </a:pPr>
            <a:endParaRPr lang="da-DK" altLang="da-DK" sz="2000" dirty="0"/>
          </a:p>
          <a:p>
            <a:pPr marL="457200" lvl="1" indent="0" defTabSz="914400" eaLnBrk="0" fontAlgn="base" hangingPunct="0">
              <a:spcBef>
                <a:spcPct val="0"/>
              </a:spcBef>
              <a:spcAft>
                <a:spcPct val="0"/>
              </a:spcAft>
              <a:buClrTx/>
              <a:buSzTx/>
              <a:buFontTx/>
              <a:buChar char="•"/>
            </a:pPr>
            <a:endParaRPr lang="da-DK" altLang="da-DK" sz="2000" dirty="0"/>
          </a:p>
          <a:p>
            <a:pPr lvl="0" defTabSz="914400" eaLnBrk="0" fontAlgn="base" hangingPunct="0">
              <a:spcBef>
                <a:spcPct val="0"/>
              </a:spcBef>
              <a:spcAft>
                <a:spcPct val="0"/>
              </a:spcAft>
              <a:buFontTx/>
              <a:buAutoNum type="arabicPeriod" startAt="2"/>
            </a:pPr>
            <a:r>
              <a:rPr lang="da-DK" altLang="da-DK" dirty="0"/>
              <a:t> </a:t>
            </a:r>
            <a:r>
              <a:rPr lang="da-DK" altLang="da-DK" dirty="0" err="1"/>
              <a:t>Stack</a:t>
            </a:r>
            <a:r>
              <a:rPr lang="da-DK" altLang="da-DK" dirty="0"/>
              <a:t> </a:t>
            </a:r>
            <a:r>
              <a:rPr lang="da-DK" altLang="da-DK" dirty="0" err="1"/>
              <a:t>change</a:t>
            </a:r>
            <a:r>
              <a:rPr lang="da-DK" altLang="da-DK" dirty="0"/>
              <a:t> / </a:t>
            </a:r>
            <a:r>
              <a:rPr lang="da-DK" altLang="da-DK" dirty="0" err="1"/>
              <a:t>Scaling</a:t>
            </a:r>
            <a:r>
              <a:rPr lang="da-DK" altLang="da-DK" dirty="0"/>
              <a:t/>
            </a:r>
            <a:br>
              <a:rPr lang="da-DK" altLang="da-DK" dirty="0"/>
            </a:br>
            <a:r>
              <a:rPr lang="da-DK" altLang="da-DK" dirty="0"/>
              <a:t/>
            </a:r>
            <a:br>
              <a:rPr lang="da-DK" altLang="da-DK" dirty="0"/>
            </a:br>
            <a:r>
              <a:rPr lang="da-DK" altLang="da-DK" dirty="0"/>
              <a:t/>
            </a:r>
            <a:br>
              <a:rPr lang="da-DK" altLang="da-DK" dirty="0"/>
            </a:br>
            <a:endParaRPr lang="da-DK" altLang="da-DK" dirty="0"/>
          </a:p>
          <a:p>
            <a:pPr lvl="0" defTabSz="914400" eaLnBrk="0" fontAlgn="base" hangingPunct="0">
              <a:spcBef>
                <a:spcPct val="0"/>
              </a:spcBef>
              <a:spcAft>
                <a:spcPct val="0"/>
              </a:spcAft>
              <a:buFontTx/>
              <a:buAutoNum type="arabicPeriod" startAt="2"/>
            </a:pPr>
            <a:r>
              <a:rPr lang="da-DK" altLang="da-DK" dirty="0"/>
              <a:t> </a:t>
            </a:r>
            <a:r>
              <a:rPr lang="da-DK" altLang="da-DK" dirty="0" err="1"/>
              <a:t>Deploy</a:t>
            </a:r>
            <a:r>
              <a:rPr lang="da-DK" altLang="da-DK" dirty="0"/>
              <a:t> new </a:t>
            </a:r>
            <a:r>
              <a:rPr lang="da-DK" altLang="da-DK" dirty="0" err="1"/>
              <a:t>branch</a:t>
            </a:r>
            <a:r>
              <a:rPr lang="da-DK" altLang="da-DK" dirty="0"/>
              <a:t> / new </a:t>
            </a:r>
            <a:r>
              <a:rPr lang="da-DK" altLang="da-DK" dirty="0" err="1"/>
              <a:t>environment</a:t>
            </a:r>
            <a:endParaRPr lang="da-DK" altLang="da-DK" sz="2000" dirty="0"/>
          </a:p>
          <a:p>
            <a:endParaRPr lang="da-DK" dirty="0"/>
          </a:p>
        </p:txBody>
      </p:sp>
      <p:sp>
        <p:nvSpPr>
          <p:cNvPr id="5" name="Text Placeholder 4"/>
          <p:cNvSpPr>
            <a:spLocks noGrp="1"/>
          </p:cNvSpPr>
          <p:nvPr>
            <p:ph type="body" sz="quarter" idx="20"/>
          </p:nvPr>
        </p:nvSpPr>
        <p:spPr/>
        <p:txBody>
          <a:bodyPr/>
          <a:lstStyle/>
          <a:p>
            <a:r>
              <a:rPr lang="da-DK" dirty="0"/>
              <a:t>Scenarios</a:t>
            </a:r>
          </a:p>
        </p:txBody>
      </p:sp>
    </p:spTree>
    <p:extLst>
      <p:ext uri="{BB962C8B-B14F-4D97-AF65-F5344CB8AC3E}">
        <p14:creationId xmlns:p14="http://schemas.microsoft.com/office/powerpoint/2010/main" val="2216256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p:sp>
      <p:sp>
        <p:nvSpPr>
          <p:cNvPr id="2" name="Slide Number Placeholder 1"/>
          <p:cNvSpPr>
            <a:spLocks noGrp="1"/>
          </p:cNvSpPr>
          <p:nvPr>
            <p:ph type="sldNum" sz="quarter" idx="4294967295"/>
          </p:nvPr>
        </p:nvSpPr>
        <p:spPr>
          <a:xfrm>
            <a:off x="11002963" y="6497638"/>
            <a:ext cx="1185862" cy="249237"/>
          </a:xfrm>
        </p:spPr>
        <p:txBody>
          <a:bodyPr/>
          <a:lstStyle/>
          <a:p>
            <a:fld id="{C22AD53A-4A31-1849-8930-A19B857CB4AE}" type="slidenum">
              <a:rPr lang="en-US" smtClean="0"/>
              <a:pPr/>
              <a:t>13</a:t>
            </a:fld>
            <a:endParaRPr lang="en-US"/>
          </a:p>
        </p:txBody>
      </p:sp>
      <p:pic>
        <p:nvPicPr>
          <p:cNvPr id="4" name="Picture Placeholder 3"/>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0219" b="10219"/>
          <a:stretch>
            <a:fillRect/>
          </a:stretch>
        </p:blipFill>
        <p:spPr>
          <a:xfrm>
            <a:off x="0" y="-19050"/>
            <a:ext cx="12236450" cy="6883400"/>
          </a:xfrm>
        </p:spPr>
      </p:pic>
    </p:spTree>
    <p:extLst>
      <p:ext uri="{BB962C8B-B14F-4D97-AF65-F5344CB8AC3E}">
        <p14:creationId xmlns:p14="http://schemas.microsoft.com/office/powerpoint/2010/main" val="336828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7"/>
          </p:nvPr>
        </p:nvPicPr>
        <p:blipFill>
          <a:blip r:embed="rId2" cstate="print">
            <a:extLst>
              <a:ext uri="{28A0092B-C50C-407E-A947-70E740481C1C}">
                <a14:useLocalDpi xmlns:a14="http://schemas.microsoft.com/office/drawing/2010/main" val="0"/>
              </a:ext>
            </a:extLst>
          </a:blip>
          <a:stretch>
            <a:fillRect/>
          </a:stretch>
        </p:blipFill>
        <p:spPr>
          <a:xfrm>
            <a:off x="3323523" y="1696634"/>
            <a:ext cx="4861454" cy="4800686"/>
          </a:xfrm>
        </p:spPr>
      </p:pic>
      <p:sp>
        <p:nvSpPr>
          <p:cNvPr id="2" name="Slide Number Placeholder 1"/>
          <p:cNvSpPr>
            <a:spLocks noGrp="1"/>
          </p:cNvSpPr>
          <p:nvPr>
            <p:ph type="sldNum" sz="quarter" idx="15"/>
          </p:nvPr>
        </p:nvSpPr>
        <p:spPr/>
        <p:txBody>
          <a:bodyPr/>
          <a:lstStyle/>
          <a:p>
            <a:fld id="{C22AD53A-4A31-1849-8930-A19B857CB4AE}" type="slidenum">
              <a:rPr lang="en-US" smtClean="0"/>
              <a:pPr/>
              <a:t>14</a:t>
            </a:fld>
            <a:endParaRPr lang="en-US"/>
          </a:p>
        </p:txBody>
      </p:sp>
      <p:sp>
        <p:nvSpPr>
          <p:cNvPr id="3" name="Content Placeholder 2"/>
          <p:cNvSpPr>
            <a:spLocks noGrp="1"/>
          </p:cNvSpPr>
          <p:nvPr>
            <p:ph sz="quarter" idx="11"/>
          </p:nvPr>
        </p:nvSpPr>
        <p:spPr>
          <a:xfrm>
            <a:off x="457080" y="1259840"/>
            <a:ext cx="8192649" cy="377430"/>
          </a:xfrm>
        </p:spPr>
        <p:txBody>
          <a:bodyPr>
            <a:normAutofit fontScale="92500" lnSpcReduction="10000"/>
          </a:bodyPr>
          <a:lstStyle/>
          <a:p>
            <a:r>
              <a:rPr lang="en-US" b="1" dirty="0"/>
              <a:t>Depending on your questions we might resort to any of the following strategies </a:t>
            </a:r>
          </a:p>
        </p:txBody>
      </p:sp>
      <p:sp>
        <p:nvSpPr>
          <p:cNvPr id="6" name="Text Placeholder 5"/>
          <p:cNvSpPr>
            <a:spLocks noGrp="1"/>
          </p:cNvSpPr>
          <p:nvPr>
            <p:ph type="body" sz="quarter" idx="20"/>
          </p:nvPr>
        </p:nvSpPr>
        <p:spPr/>
        <p:txBody>
          <a:bodyPr/>
          <a:lstStyle/>
          <a:p>
            <a:r>
              <a:rPr lang="en-US" dirty="0"/>
              <a:t>Q&amp;A</a:t>
            </a:r>
          </a:p>
        </p:txBody>
      </p:sp>
    </p:spTree>
    <p:extLst>
      <p:ext uri="{BB962C8B-B14F-4D97-AF65-F5344CB8AC3E}">
        <p14:creationId xmlns:p14="http://schemas.microsoft.com/office/powerpoint/2010/main" val="4669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C22AD53A-4A31-1849-8930-A19B857CB4AE}" type="slidenum">
              <a:rPr lang="en-US" smtClean="0"/>
              <a:pPr/>
              <a:t>15</a:t>
            </a:fld>
            <a:endParaRPr lang="en-US"/>
          </a:p>
        </p:txBody>
      </p:sp>
      <p:sp>
        <p:nvSpPr>
          <p:cNvPr id="4" name="Content Placeholder 3"/>
          <p:cNvSpPr>
            <a:spLocks noGrp="1"/>
          </p:cNvSpPr>
          <p:nvPr>
            <p:ph sz="quarter" idx="14"/>
          </p:nvPr>
        </p:nvSpPr>
        <p:spPr>
          <a:xfrm>
            <a:off x="279133" y="1290320"/>
            <a:ext cx="11379164" cy="5046980"/>
          </a:xfrm>
        </p:spPr>
        <p:txBody>
          <a:bodyPr/>
          <a:lstStyle/>
          <a:p>
            <a:r>
              <a:rPr lang="en-GB" dirty="0"/>
              <a:t>Special thanks should be given to</a:t>
            </a:r>
          </a:p>
          <a:p>
            <a:endParaRPr lang="en-GB" dirty="0"/>
          </a:p>
          <a:p>
            <a:pPr marL="342900" indent="-342900">
              <a:buFontTx/>
              <a:buChar char="-"/>
            </a:pPr>
            <a:r>
              <a:rPr lang="en-GB" dirty="0"/>
              <a:t>Jesper Balle a great colleague of ours for feedback and inspiration</a:t>
            </a:r>
            <a:br>
              <a:rPr lang="en-GB" dirty="0"/>
            </a:br>
            <a:endParaRPr lang="en-GB" dirty="0"/>
          </a:p>
          <a:p>
            <a:pPr marL="342900" indent="-342900">
              <a:buFontTx/>
              <a:buChar char="-"/>
            </a:pPr>
            <a:r>
              <a:rPr lang="en-GB" dirty="0"/>
              <a:t>The SUGCON 2018 team</a:t>
            </a:r>
            <a:r>
              <a:rPr lang="en-US" dirty="0"/>
              <a:t>, </a:t>
            </a:r>
            <a:r>
              <a:rPr lang="en-GB" dirty="0"/>
              <a:t>Sitecore</a:t>
            </a:r>
            <a:r>
              <a:rPr lang="en-US" dirty="0"/>
              <a:t> and all the other speakers</a:t>
            </a:r>
            <a:r>
              <a:rPr lang="en-GB" dirty="0"/>
              <a:t> to make this event happen</a:t>
            </a:r>
            <a:br>
              <a:rPr lang="en-GB" dirty="0"/>
            </a:br>
            <a:endParaRPr lang="en-GB" dirty="0"/>
          </a:p>
          <a:p>
            <a:pPr marL="342900" indent="-342900">
              <a:buFontTx/>
              <a:buChar char="-"/>
            </a:pPr>
            <a:r>
              <a:rPr lang="en-GB" dirty="0"/>
              <a:t>Valtech for being a great company to work in with room and inspiration for doing</a:t>
            </a:r>
            <a:r>
              <a:rPr lang="en-US"/>
              <a:t> AND using</a:t>
            </a:r>
            <a:r>
              <a:rPr lang="en-GB"/>
              <a:t> </a:t>
            </a:r>
            <a:r>
              <a:rPr lang="en-GB" dirty="0"/>
              <a:t>cool stuff like this</a:t>
            </a:r>
          </a:p>
          <a:p>
            <a:pPr marL="342900" indent="-342900">
              <a:buFontTx/>
              <a:buChar char="-"/>
            </a:pPr>
            <a:endParaRPr lang="en-GB" dirty="0"/>
          </a:p>
          <a:p>
            <a:pPr marL="342900" indent="-342900">
              <a:buFontTx/>
              <a:buChar char="-"/>
            </a:pPr>
            <a:r>
              <a:rPr lang="en-GB" dirty="0"/>
              <a:t>But first and foremost of course to….</a:t>
            </a:r>
          </a:p>
        </p:txBody>
      </p:sp>
      <p:sp>
        <p:nvSpPr>
          <p:cNvPr id="5" name="Text Placeholder 4"/>
          <p:cNvSpPr>
            <a:spLocks noGrp="1"/>
          </p:cNvSpPr>
          <p:nvPr>
            <p:ph type="body" sz="quarter" idx="20"/>
          </p:nvPr>
        </p:nvSpPr>
        <p:spPr/>
        <p:txBody>
          <a:bodyPr/>
          <a:lstStyle/>
          <a:p>
            <a:r>
              <a:rPr lang="da-DK" dirty="0" err="1"/>
              <a:t>Thanks</a:t>
            </a:r>
            <a:endParaRPr lang="da-DK" dirty="0"/>
          </a:p>
        </p:txBody>
      </p:sp>
    </p:spTree>
    <p:extLst>
      <p:ext uri="{BB962C8B-B14F-4D97-AF65-F5344CB8AC3E}">
        <p14:creationId xmlns:p14="http://schemas.microsoft.com/office/powerpoint/2010/main" val="2614249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Text Placeholder 2"/>
          <p:cNvSpPr>
            <a:spLocks noGrp="1"/>
          </p:cNvSpPr>
          <p:nvPr>
            <p:ph type="body" sz="quarter" idx="11"/>
          </p:nvPr>
        </p:nvSpPr>
        <p:spPr>
          <a:xfrm>
            <a:off x="7010400" y="1614190"/>
            <a:ext cx="4737447" cy="1904265"/>
          </a:xfrm>
        </p:spPr>
        <p:txBody>
          <a:bodyPr>
            <a:normAutofit fontScale="85000" lnSpcReduction="20000"/>
          </a:bodyPr>
          <a:lstStyle/>
          <a:p>
            <a:r>
              <a:rPr lang="en-US" dirty="0"/>
              <a:t>Per Bering</a:t>
            </a:r>
            <a:br>
              <a:rPr lang="en-US" dirty="0"/>
            </a:br>
            <a:r>
              <a:rPr lang="en-US" dirty="0"/>
              <a:t>@</a:t>
            </a:r>
            <a:r>
              <a:rPr lang="en-US" dirty="0" err="1"/>
              <a:t>pbering</a:t>
            </a:r>
            <a:r>
              <a:rPr lang="en-US" dirty="0"/>
              <a:t/>
            </a:r>
            <a:br>
              <a:rPr lang="en-US" dirty="0"/>
            </a:br>
            <a:r>
              <a:rPr lang="en-US" dirty="0">
                <a:solidFill>
                  <a:schemeClr val="bg2"/>
                </a:solidFill>
              </a:rPr>
              <a:t>per.bering@valtech.com</a:t>
            </a:r>
            <a:br>
              <a:rPr lang="en-US" dirty="0">
                <a:solidFill>
                  <a:schemeClr val="bg2"/>
                </a:solidFill>
              </a:rPr>
            </a:br>
            <a:endParaRPr lang="en-US" dirty="0">
              <a:solidFill>
                <a:schemeClr val="bg2"/>
              </a:solidFill>
            </a:endParaRPr>
          </a:p>
          <a:p>
            <a:r>
              <a:rPr lang="en-US" dirty="0"/>
              <a:t>Sebastian Winslow sebastian.winslow</a:t>
            </a:r>
            <a:r>
              <a:rPr lang="en-US" dirty="0">
                <a:solidFill>
                  <a:schemeClr val="bg2"/>
                </a:solidFill>
              </a:rPr>
              <a:t>@valtech.com</a:t>
            </a:r>
          </a:p>
          <a:p>
            <a:endParaRPr lang="en-US" dirty="0">
              <a:solidFill>
                <a:schemeClr val="bg2"/>
              </a:solidFill>
            </a:endParaRPr>
          </a:p>
          <a:p>
            <a:endParaRPr lang="en-US" dirty="0">
              <a:solidFill>
                <a:schemeClr val="bg2"/>
              </a:solidFill>
            </a:endParaRPr>
          </a:p>
          <a:p>
            <a:endParaRPr lang="en-US" dirty="0">
              <a:solidFill>
                <a:schemeClr val="bg2"/>
              </a:solidFill>
            </a:endParaRPr>
          </a:p>
          <a:p>
            <a:endParaRPr lang="en-US" dirty="0"/>
          </a:p>
        </p:txBody>
      </p:sp>
    </p:spTree>
    <p:extLst>
      <p:ext uri="{BB962C8B-B14F-4D97-AF65-F5344CB8AC3E}">
        <p14:creationId xmlns:p14="http://schemas.microsoft.com/office/powerpoint/2010/main" val="577866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lstStyle/>
          <a:p>
            <a:pPr marL="457200" indent="-457200">
              <a:buFont typeface="Arial" panose="020B0604020202020204" pitchFamily="34" charset="0"/>
              <a:buChar char="•"/>
            </a:pPr>
            <a:r>
              <a:rPr lang="en-US" dirty="0"/>
              <a:t>Ensure cross solutions reusable deployment pipelines</a:t>
            </a:r>
          </a:p>
          <a:p>
            <a:pPr marL="457200" indent="-457200">
              <a:buFont typeface="Arial" panose="020B0604020202020204" pitchFamily="34" charset="0"/>
              <a:buChar char="•"/>
            </a:pPr>
            <a:r>
              <a:rPr lang="en-US" dirty="0"/>
              <a:t>Increase deployment speed</a:t>
            </a:r>
          </a:p>
          <a:p>
            <a:pPr marL="457200" indent="-457200">
              <a:buFont typeface="Arial" panose="020B0604020202020204" pitchFamily="34" charset="0"/>
              <a:buChar char="•"/>
            </a:pPr>
            <a:r>
              <a:rPr lang="en-US" dirty="0"/>
              <a:t>Provide (close to) zero downtime related to deployments</a:t>
            </a:r>
          </a:p>
          <a:p>
            <a:pPr marL="457200" indent="-457200">
              <a:buFont typeface="Arial" panose="020B0604020202020204" pitchFamily="34" charset="0"/>
              <a:buChar char="•"/>
            </a:pPr>
            <a:r>
              <a:rPr lang="en-US" dirty="0"/>
              <a:t>Ease the process of deployment rollbacks</a:t>
            </a:r>
          </a:p>
          <a:p>
            <a:pPr marL="457200" indent="-457200">
              <a:buFont typeface="Arial" panose="020B0604020202020204" pitchFamily="34" charset="0"/>
              <a:buChar char="•"/>
            </a:pPr>
            <a:r>
              <a:rPr lang="en-US" dirty="0"/>
              <a:t>Increase the time for “</a:t>
            </a:r>
            <a:r>
              <a:rPr lang="en-US" b="1" dirty="0"/>
              <a:t>actual development</a:t>
            </a:r>
            <a:r>
              <a:rPr lang="en-US" dirty="0"/>
              <a: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solidFill>
                  <a:srgbClr val="FF0000"/>
                </a:solidFill>
              </a:rPr>
              <a:t>Make more of your budgets and decrease frustrations</a:t>
            </a:r>
          </a:p>
        </p:txBody>
      </p:sp>
      <p:sp>
        <p:nvSpPr>
          <p:cNvPr id="7" name="Text Placeholder 6"/>
          <p:cNvSpPr>
            <a:spLocks noGrp="1"/>
          </p:cNvSpPr>
          <p:nvPr>
            <p:ph type="body" sz="quarter" idx="20"/>
          </p:nvPr>
        </p:nvSpPr>
        <p:spPr/>
        <p:txBody>
          <a:bodyPr/>
          <a:lstStyle/>
          <a:p>
            <a:r>
              <a:rPr lang="en-US" dirty="0"/>
              <a:t>Takeaways</a:t>
            </a:r>
          </a:p>
        </p:txBody>
      </p:sp>
    </p:spTree>
    <p:extLst>
      <p:ext uri="{BB962C8B-B14F-4D97-AF65-F5344CB8AC3E}">
        <p14:creationId xmlns:p14="http://schemas.microsoft.com/office/powerpoint/2010/main" val="67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fade">
                                      <p:cBhvr>
                                        <p:cTn id="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C22AD53A-4A31-1849-8930-A19B857CB4AE}" type="slidenum">
              <a:rPr lang="en-US" smtClean="0"/>
              <a:pPr/>
              <a:t>3</a:t>
            </a:fld>
            <a:endParaRPr lang="en-US"/>
          </a:p>
        </p:txBody>
      </p:sp>
      <p:sp>
        <p:nvSpPr>
          <p:cNvPr id="3" name="Content Placeholder 2"/>
          <p:cNvSpPr>
            <a:spLocks noGrp="1"/>
          </p:cNvSpPr>
          <p:nvPr>
            <p:ph sz="quarter" idx="11"/>
          </p:nvPr>
        </p:nvSpPr>
        <p:spPr>
          <a:xfrm>
            <a:off x="6273681" y="1232626"/>
            <a:ext cx="5384616" cy="5072380"/>
          </a:xfrm>
        </p:spPr>
        <p:txBody>
          <a:bodyPr>
            <a:normAutofit fontScale="85000" lnSpcReduction="20000"/>
          </a:bodyPr>
          <a:lstStyle/>
          <a:p>
            <a:r>
              <a:rPr lang="en-US" b="1" dirty="0"/>
              <a:t>On the tech side</a:t>
            </a:r>
          </a:p>
          <a:p>
            <a:endParaRPr lang="en-US" dirty="0"/>
          </a:p>
          <a:p>
            <a:pPr marL="342900" indent="-342900">
              <a:buFont typeface="Arial" panose="020B0604020202020204" pitchFamily="34" charset="0"/>
              <a:buChar char="•"/>
            </a:pPr>
            <a:r>
              <a:rPr lang="en-US" dirty="0"/>
              <a:t>Increasingly complex / extensive solutions</a:t>
            </a:r>
          </a:p>
          <a:p>
            <a:pPr marL="342900" indent="-342900">
              <a:buFont typeface="Arial" panose="020B0604020202020204" pitchFamily="34" charset="0"/>
              <a:buChar char="•"/>
            </a:pPr>
            <a:r>
              <a:rPr lang="en-US" dirty="0"/>
              <a:t>&lt;That thing&gt; as a Service</a:t>
            </a:r>
          </a:p>
          <a:p>
            <a:pPr marL="342900" indent="-342900">
              <a:buFont typeface="Arial" panose="020B0604020202020204" pitchFamily="34" charset="0"/>
              <a:buChar char="•"/>
            </a:pPr>
            <a:r>
              <a:rPr lang="en-US" dirty="0"/>
              <a:t>Separation of concern / Roles</a:t>
            </a:r>
          </a:p>
          <a:p>
            <a:pPr marL="342900" indent="-342900">
              <a:buFont typeface="Arial" panose="020B0604020202020204" pitchFamily="34" charset="0"/>
              <a:buChar char="•"/>
            </a:pPr>
            <a:r>
              <a:rPr lang="en-US" dirty="0"/>
              <a:t>Multiple branches and environments</a:t>
            </a:r>
          </a:p>
          <a:p>
            <a:pPr marL="342900" indent="-342900">
              <a:buFont typeface="Arial" panose="020B0604020202020204" pitchFamily="34" charset="0"/>
              <a:buChar char="•"/>
            </a:pPr>
            <a:r>
              <a:rPr lang="en-US" dirty="0"/>
              <a:t>Increased focus on DevOps as a discipline</a:t>
            </a:r>
            <a:br>
              <a:rPr lang="en-US" dirty="0"/>
            </a:br>
            <a:endParaRPr lang="en-US" dirty="0"/>
          </a:p>
          <a:p>
            <a:pPr marL="342900" indent="-342900">
              <a:buFont typeface="Arial" panose="020B0604020202020204" pitchFamily="34" charset="0"/>
              <a:buChar char="•"/>
            </a:pPr>
            <a:r>
              <a:rPr lang="en-US" dirty="0"/>
              <a:t>Increased demands to:</a:t>
            </a:r>
          </a:p>
          <a:p>
            <a:pPr marL="688975" lvl="1" indent="-342900">
              <a:buFont typeface="Arial" panose="020B0604020202020204" pitchFamily="34" charset="0"/>
              <a:buChar char="•"/>
            </a:pPr>
            <a:r>
              <a:rPr lang="en-US" dirty="0"/>
              <a:t>Frequency in release cycles</a:t>
            </a:r>
          </a:p>
          <a:p>
            <a:pPr marL="688975" lvl="1" indent="-342900">
              <a:buFont typeface="Arial" panose="020B0604020202020204" pitchFamily="34" charset="0"/>
              <a:buChar char="•"/>
            </a:pPr>
            <a:r>
              <a:rPr lang="en-US" dirty="0"/>
              <a:t>Uptime</a:t>
            </a:r>
          </a:p>
          <a:p>
            <a:pPr marL="688975" lvl="1" indent="-342900">
              <a:buFont typeface="Arial" panose="020B0604020202020204" pitchFamily="34" charset="0"/>
              <a:buChar char="•"/>
            </a:pPr>
            <a:r>
              <a:rPr lang="en-US" dirty="0"/>
              <a:t>Flexibility</a:t>
            </a:r>
          </a:p>
          <a:p>
            <a:pPr marL="688975" lvl="1" indent="-342900">
              <a:buFont typeface="Arial" panose="020B0604020202020204" pitchFamily="34" charset="0"/>
              <a:buChar char="•"/>
            </a:pPr>
            <a:r>
              <a:rPr lang="en-US" dirty="0"/>
              <a:t>Efficiency</a:t>
            </a:r>
          </a:p>
          <a:p>
            <a:pPr marL="688975" lvl="1" indent="-342900">
              <a:buFont typeface="Arial" panose="020B0604020202020204" pitchFamily="34" charset="0"/>
              <a:buChar char="•"/>
            </a:pPr>
            <a:r>
              <a:rPr lang="en-US" dirty="0"/>
              <a:t>Interoperability</a:t>
            </a:r>
          </a:p>
          <a:p>
            <a:pPr marL="342900" indent="-342900">
              <a:buFont typeface="Arial" panose="020B0604020202020204" pitchFamily="34" charset="0"/>
              <a:buChar char="•"/>
            </a:pPr>
            <a:endParaRPr lang="en-US" dirty="0"/>
          </a:p>
        </p:txBody>
      </p:sp>
      <p:sp>
        <p:nvSpPr>
          <p:cNvPr id="4" name="Content Placeholder 3"/>
          <p:cNvSpPr>
            <a:spLocks noGrp="1"/>
          </p:cNvSpPr>
          <p:nvPr>
            <p:ph sz="quarter" idx="14"/>
          </p:nvPr>
        </p:nvSpPr>
        <p:spPr>
          <a:xfrm>
            <a:off x="509697" y="1281200"/>
            <a:ext cx="5384616" cy="5046980"/>
          </a:xfrm>
        </p:spPr>
        <p:txBody>
          <a:bodyPr>
            <a:normAutofit fontScale="92500" lnSpcReduction="20000"/>
          </a:bodyPr>
          <a:lstStyle/>
          <a:p>
            <a:r>
              <a:rPr lang="en-US" b="1" dirty="0"/>
              <a:t>On the business side</a:t>
            </a:r>
          </a:p>
          <a:p>
            <a:endParaRPr lang="en-US" dirty="0"/>
          </a:p>
          <a:p>
            <a:pPr marL="342900" indent="-342900">
              <a:buFont typeface="Arial" panose="020B0604020202020204" pitchFamily="34" charset="0"/>
              <a:buChar char="•"/>
            </a:pPr>
            <a:r>
              <a:rPr lang="en-US" dirty="0"/>
              <a:t>IT platforms increasingly more business critical</a:t>
            </a:r>
            <a:br>
              <a:rPr lang="en-US" dirty="0"/>
            </a:br>
            <a:endParaRPr lang="en-US" dirty="0"/>
          </a:p>
          <a:p>
            <a:pPr marL="342900" indent="-342900">
              <a:buFont typeface="Arial" panose="020B0604020202020204" pitchFamily="34" charset="0"/>
              <a:buChar char="•"/>
            </a:pPr>
            <a:r>
              <a:rPr lang="en-US" dirty="0"/>
              <a:t>Cost efficiency</a:t>
            </a:r>
          </a:p>
          <a:p>
            <a:pPr marL="688975" lvl="1" indent="-342900">
              <a:buFont typeface="Arial" panose="020B0604020202020204" pitchFamily="34" charset="0"/>
              <a:buChar char="•"/>
            </a:pPr>
            <a:r>
              <a:rPr lang="en-US" dirty="0"/>
              <a:t>Infrastructure</a:t>
            </a:r>
          </a:p>
          <a:p>
            <a:pPr marL="688975" lvl="1" indent="-342900">
              <a:buFont typeface="Arial" panose="020B0604020202020204" pitchFamily="34" charset="0"/>
              <a:buChar char="•"/>
            </a:pPr>
            <a:r>
              <a:rPr lang="en-US" dirty="0"/>
              <a:t>Deployments</a:t>
            </a:r>
          </a:p>
          <a:p>
            <a:pPr marL="688975" lvl="1" indent="-342900">
              <a:buFont typeface="Arial" panose="020B0604020202020204" pitchFamily="34" charset="0"/>
              <a:buChar char="•"/>
            </a:pPr>
            <a:r>
              <a:rPr lang="en-US" dirty="0"/>
              <a:t>Maintenance</a:t>
            </a:r>
            <a:br>
              <a:rPr lang="en-US" dirty="0"/>
            </a:br>
            <a:endParaRPr lang="en-US" dirty="0"/>
          </a:p>
          <a:p>
            <a:pPr marL="342900" indent="-342900">
              <a:buFont typeface="Arial" panose="020B0604020202020204" pitchFamily="34" charset="0"/>
              <a:buChar char="•"/>
            </a:pPr>
            <a:r>
              <a:rPr lang="en-US" dirty="0"/>
              <a:t>Increased demands:</a:t>
            </a:r>
          </a:p>
          <a:p>
            <a:pPr marL="688975" lvl="1" indent="-342900">
              <a:buFont typeface="Arial" panose="020B0604020202020204" pitchFamily="34" charset="0"/>
              <a:buChar char="•"/>
            </a:pPr>
            <a:r>
              <a:rPr lang="en-US" dirty="0"/>
              <a:t>Experimentation and exploration</a:t>
            </a:r>
          </a:p>
          <a:p>
            <a:pPr marL="688975" lvl="1" indent="-342900">
              <a:buFont typeface="Arial" panose="020B0604020202020204" pitchFamily="34" charset="0"/>
              <a:buChar char="•"/>
            </a:pPr>
            <a:r>
              <a:rPr lang="en-US" dirty="0"/>
              <a:t>What is perceived as a commodity and given when accessing web solutions</a:t>
            </a:r>
          </a:p>
          <a:p>
            <a:pPr marL="688975" lvl="1" indent="-342900">
              <a:buFont typeface="Arial" panose="020B0604020202020204" pitchFamily="34" charset="0"/>
              <a:buChar char="•"/>
            </a:pPr>
            <a:r>
              <a:rPr lang="en-US" dirty="0"/>
              <a:t>Frequency in release cycles</a:t>
            </a:r>
          </a:p>
          <a:p>
            <a:pPr marL="688975" lvl="1" indent="-342900">
              <a:buFont typeface="Arial" panose="020B0604020202020204" pitchFamily="34" charset="0"/>
              <a:buChar char="•"/>
            </a:pPr>
            <a:endParaRPr lang="en-US" dirty="0"/>
          </a:p>
          <a:p>
            <a:pPr marL="688975"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Text Placeholder 4"/>
          <p:cNvSpPr>
            <a:spLocks noGrp="1"/>
          </p:cNvSpPr>
          <p:nvPr>
            <p:ph type="body" sz="quarter" idx="20"/>
          </p:nvPr>
        </p:nvSpPr>
        <p:spPr/>
        <p:txBody>
          <a:bodyPr/>
          <a:lstStyle/>
          <a:p>
            <a:r>
              <a:rPr lang="en-US" dirty="0"/>
              <a:t>Setting the scene</a:t>
            </a:r>
          </a:p>
        </p:txBody>
      </p:sp>
    </p:spTree>
    <p:extLst>
      <p:ext uri="{BB962C8B-B14F-4D97-AF65-F5344CB8AC3E}">
        <p14:creationId xmlns:p14="http://schemas.microsoft.com/office/powerpoint/2010/main" val="128198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9"/>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9"/>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9"/>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9"/>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9"/>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9"/>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9"/>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9"/>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9"/>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9"/>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C22AD53A-4A31-1849-8930-A19B857CB4AE}" type="slidenum">
              <a:rPr lang="en-US" smtClean="0"/>
              <a:pPr/>
              <a:t>4</a:t>
            </a:fld>
            <a:endParaRPr lang="en-US"/>
          </a:p>
        </p:txBody>
      </p:sp>
      <p:sp>
        <p:nvSpPr>
          <p:cNvPr id="3" name="Content Placeholder 2"/>
          <p:cNvSpPr>
            <a:spLocks noGrp="1"/>
          </p:cNvSpPr>
          <p:nvPr>
            <p:ph sz="quarter" idx="11"/>
          </p:nvPr>
        </p:nvSpPr>
        <p:spPr>
          <a:xfrm>
            <a:off x="457081" y="1290320"/>
            <a:ext cx="10269534" cy="5072380"/>
          </a:xfrm>
        </p:spPr>
        <p:txBody>
          <a:bodyPr>
            <a:normAutofit fontScale="85000" lnSpcReduction="10000"/>
          </a:bodyPr>
          <a:lstStyle/>
          <a:p>
            <a:pPr marL="342900" indent="-342900">
              <a:buFontTx/>
              <a:buChar char="-"/>
            </a:pPr>
            <a:r>
              <a:rPr lang="en-GB" sz="2200" b="1" dirty="0"/>
              <a:t>Multiple environments, budgets and foundation efficiency across solutions</a:t>
            </a:r>
          </a:p>
          <a:p>
            <a:pPr marL="688975" lvl="1" indent="-342900">
              <a:buFontTx/>
              <a:buChar char="-"/>
            </a:pPr>
            <a:r>
              <a:rPr lang="en-GB" dirty="0"/>
              <a:t>CI/CD pipelines are often build from scratch or copied from previous solutions and then customized. This takes time to do, </a:t>
            </a:r>
            <a:r>
              <a:rPr lang="en-GB" i="1" dirty="0"/>
              <a:t>every</a:t>
            </a:r>
            <a:r>
              <a:rPr lang="en-GB" dirty="0"/>
              <a:t> time.</a:t>
            </a:r>
          </a:p>
          <a:p>
            <a:pPr marL="688975" lvl="1" indent="-342900">
              <a:buFontTx/>
              <a:buChar char="-"/>
            </a:pPr>
            <a:r>
              <a:rPr lang="en-GB" dirty="0"/>
              <a:t>Different environments, different variables, configurations etc.</a:t>
            </a:r>
          </a:p>
          <a:p>
            <a:pPr marL="688975" lvl="1" indent="-342900">
              <a:buFontTx/>
              <a:buChar char="-"/>
            </a:pPr>
            <a:endParaRPr lang="en-GB" dirty="0"/>
          </a:p>
          <a:p>
            <a:pPr marL="342900" indent="-342900">
              <a:buFontTx/>
              <a:buChar char="-"/>
            </a:pPr>
            <a:r>
              <a:rPr lang="en-GB" sz="2200" b="1" dirty="0"/>
              <a:t>Build agents and configuration</a:t>
            </a:r>
          </a:p>
          <a:p>
            <a:pPr marL="688975" lvl="1" indent="-342900">
              <a:buFontTx/>
              <a:buChar char="-"/>
            </a:pPr>
            <a:r>
              <a:rPr lang="en-GB" dirty="0"/>
              <a:t>Shared build agents typically with different Visual Studio versions, node versions, </a:t>
            </a:r>
            <a:r>
              <a:rPr lang="en-GB" dirty="0" err="1"/>
              <a:t>nuget</a:t>
            </a:r>
            <a:r>
              <a:rPr lang="en-GB" dirty="0"/>
              <a:t> versions, coverage tools, PowerShell, .NET Framework and SDK's installed, becomes more and more difficult to maintain over time.</a:t>
            </a:r>
          </a:p>
          <a:p>
            <a:pPr marL="688975" lvl="1" indent="-342900">
              <a:buFontTx/>
              <a:buChar char="-"/>
            </a:pPr>
            <a:endParaRPr lang="en-GB" dirty="0"/>
          </a:p>
          <a:p>
            <a:pPr marL="342900" indent="-342900">
              <a:buFontTx/>
              <a:buChar char="-"/>
            </a:pPr>
            <a:r>
              <a:rPr lang="en-GB" sz="2200" b="1" dirty="0"/>
              <a:t>Downtime during deployment and Infrastructure management</a:t>
            </a:r>
          </a:p>
          <a:p>
            <a:pPr marL="688975" lvl="1" indent="-342900">
              <a:buFontTx/>
              <a:buChar char="-"/>
            </a:pPr>
            <a:r>
              <a:rPr lang="en-GB" dirty="0"/>
              <a:t>Following best practices of Sitecore deployment</a:t>
            </a:r>
          </a:p>
          <a:p>
            <a:pPr marL="688975" lvl="1" indent="-342900">
              <a:buFontTx/>
              <a:buChar char="-"/>
            </a:pPr>
            <a:r>
              <a:rPr lang="en-GB" dirty="0"/>
              <a:t>Time consuming and costly to create deployments without downtime, mostly due to differences in each solution, load balancers, on-</a:t>
            </a:r>
            <a:r>
              <a:rPr lang="en-GB" dirty="0" err="1"/>
              <a:t>prem</a:t>
            </a:r>
            <a:r>
              <a:rPr lang="en-GB" dirty="0"/>
              <a:t> servers and Azure App Services.</a:t>
            </a:r>
          </a:p>
          <a:p>
            <a:pPr marL="688975" lvl="1" indent="-342900">
              <a:buFontTx/>
              <a:buChar char="-"/>
            </a:pPr>
            <a:r>
              <a:rPr lang="en-GB" dirty="0"/>
              <a:t>The need of service windows</a:t>
            </a:r>
          </a:p>
          <a:p>
            <a:pPr marL="688975" lvl="1" indent="-342900">
              <a:buFontTx/>
              <a:buChar char="-"/>
            </a:pPr>
            <a:r>
              <a:rPr lang="en-GB" dirty="0"/>
              <a:t>The possibility of and time consumed by troubleshooting</a:t>
            </a:r>
          </a:p>
        </p:txBody>
      </p:sp>
      <p:sp>
        <p:nvSpPr>
          <p:cNvPr id="5" name="Text Placeholder 4"/>
          <p:cNvSpPr>
            <a:spLocks noGrp="1"/>
          </p:cNvSpPr>
          <p:nvPr>
            <p:ph type="body" sz="quarter" idx="20"/>
          </p:nvPr>
        </p:nvSpPr>
        <p:spPr/>
        <p:txBody>
          <a:bodyPr/>
          <a:lstStyle/>
          <a:p>
            <a:r>
              <a:rPr lang="da-DK" dirty="0" err="1"/>
              <a:t>Typical</a:t>
            </a:r>
            <a:r>
              <a:rPr lang="da-DK" dirty="0"/>
              <a:t> </a:t>
            </a:r>
            <a:r>
              <a:rPr lang="da-DK" dirty="0" err="1"/>
              <a:t>pains</a:t>
            </a:r>
            <a:endParaRPr lang="da-DK" dirty="0"/>
          </a:p>
        </p:txBody>
      </p:sp>
    </p:spTree>
    <p:extLst>
      <p:ext uri="{BB962C8B-B14F-4D97-AF65-F5344CB8AC3E}">
        <p14:creationId xmlns:p14="http://schemas.microsoft.com/office/powerpoint/2010/main" val="2983597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C22AD53A-4A31-1849-8930-A19B857CB4AE}" type="slidenum">
              <a:rPr lang="en-US" smtClean="0"/>
              <a:pPr/>
              <a:t>5</a:t>
            </a:fld>
            <a:endParaRPr lang="en-US"/>
          </a:p>
        </p:txBody>
      </p:sp>
      <p:sp>
        <p:nvSpPr>
          <p:cNvPr id="3" name="Content Placeholder 2"/>
          <p:cNvSpPr>
            <a:spLocks noGrp="1"/>
          </p:cNvSpPr>
          <p:nvPr>
            <p:ph sz="quarter" idx="11"/>
          </p:nvPr>
        </p:nvSpPr>
        <p:spPr>
          <a:xfrm>
            <a:off x="457080" y="1290320"/>
            <a:ext cx="11078427" cy="5072380"/>
          </a:xfrm>
        </p:spPr>
        <p:txBody>
          <a:bodyPr>
            <a:normAutofit lnSpcReduction="10000"/>
          </a:bodyPr>
          <a:lstStyle/>
          <a:p>
            <a:pPr marL="342900" indent="-342900">
              <a:buFontTx/>
              <a:buChar char="-"/>
            </a:pPr>
            <a:r>
              <a:rPr lang="en-GB" b="1" dirty="0"/>
              <a:t>Deployment time </a:t>
            </a:r>
          </a:p>
          <a:p>
            <a:pPr marL="688975" lvl="1" indent="-342900">
              <a:buFontTx/>
              <a:buChar char="-"/>
            </a:pPr>
            <a:r>
              <a:rPr lang="en-GB" dirty="0"/>
              <a:t>You often produce large build </a:t>
            </a:r>
            <a:r>
              <a:rPr lang="en-GB" dirty="0" err="1"/>
              <a:t>artifacts</a:t>
            </a:r>
            <a:r>
              <a:rPr lang="en-GB" dirty="0"/>
              <a:t> with many files that not necessarily belong to the solution but to the Sitecore version you are running on. All of this needs to be copied </a:t>
            </a:r>
            <a:r>
              <a:rPr lang="en-GB" i="1" dirty="0"/>
              <a:t>every time</a:t>
            </a:r>
            <a:r>
              <a:rPr lang="en-GB" dirty="0"/>
              <a:t> we deploy.</a:t>
            </a:r>
          </a:p>
          <a:p>
            <a:pPr marL="688975" lvl="1" indent="-342900">
              <a:buFontTx/>
              <a:buChar char="-"/>
            </a:pPr>
            <a:r>
              <a:rPr lang="en-GB" dirty="0"/>
              <a:t>Large </a:t>
            </a:r>
            <a:r>
              <a:rPr lang="en-GB" dirty="0" err="1"/>
              <a:t>artifacts</a:t>
            </a:r>
            <a:r>
              <a:rPr lang="en-GB" dirty="0"/>
              <a:t> and many files takes time to deploy, often many minutes per instance on on-</a:t>
            </a:r>
            <a:r>
              <a:rPr lang="en-GB" dirty="0" err="1"/>
              <a:t>prem</a:t>
            </a:r>
            <a:r>
              <a:rPr lang="en-GB" dirty="0"/>
              <a:t> servers and even longer on Azure App Services.</a:t>
            </a:r>
          </a:p>
          <a:p>
            <a:pPr marL="688975" lvl="1" indent="-342900">
              <a:buFontTx/>
              <a:buChar char="-"/>
            </a:pPr>
            <a:endParaRPr lang="en-GB" dirty="0"/>
          </a:p>
          <a:p>
            <a:pPr marL="342900" indent="-342900">
              <a:buFontTx/>
              <a:buChar char="-"/>
            </a:pPr>
            <a:r>
              <a:rPr lang="en-GB" b="1" dirty="0"/>
              <a:t>Scaling of the platform</a:t>
            </a:r>
          </a:p>
          <a:p>
            <a:pPr marL="688975" lvl="1" indent="-342900">
              <a:buFontTx/>
              <a:buChar char="-"/>
            </a:pPr>
            <a:r>
              <a:rPr lang="en-GB" dirty="0"/>
              <a:t>Adding more resources to the solution in terms of servers can often be time consuming and/or costly</a:t>
            </a:r>
          </a:p>
          <a:p>
            <a:pPr marL="688975" lvl="1" indent="-342900">
              <a:buFontTx/>
              <a:buChar char="-"/>
            </a:pPr>
            <a:endParaRPr lang="en-GB" dirty="0"/>
          </a:p>
          <a:p>
            <a:pPr marL="342900" indent="-342900">
              <a:buFontTx/>
              <a:buChar char="-"/>
            </a:pPr>
            <a:r>
              <a:rPr lang="en-GB" b="1" dirty="0"/>
              <a:t>Major feature developments or extra ad-hoc environments</a:t>
            </a:r>
          </a:p>
          <a:p>
            <a:pPr marL="688975" lvl="1" indent="-342900">
              <a:buFontTx/>
              <a:buChar char="-"/>
            </a:pPr>
            <a:r>
              <a:rPr lang="en-GB" dirty="0"/>
              <a:t>In multi-development unit setups with multiple branches/features, it is quite common that the need/desire for testing specific branches isolated present itself. This is often cumbersome and dependent on / blocking environments already in use.</a:t>
            </a:r>
          </a:p>
          <a:p>
            <a:pPr marL="688975" lvl="1" indent="-342900">
              <a:buFontTx/>
              <a:buChar char="-"/>
            </a:pPr>
            <a:endParaRPr lang="en-GB" sz="1600" dirty="0"/>
          </a:p>
          <a:p>
            <a:pPr marL="688975" lvl="1" indent="-342900">
              <a:buFontTx/>
              <a:buChar char="-"/>
            </a:pPr>
            <a:endParaRPr lang="en-GB" dirty="0"/>
          </a:p>
          <a:p>
            <a:endParaRPr lang="en-GB" dirty="0"/>
          </a:p>
        </p:txBody>
      </p:sp>
      <p:sp>
        <p:nvSpPr>
          <p:cNvPr id="5" name="Text Placeholder 4"/>
          <p:cNvSpPr>
            <a:spLocks noGrp="1"/>
          </p:cNvSpPr>
          <p:nvPr>
            <p:ph type="body" sz="quarter" idx="20"/>
          </p:nvPr>
        </p:nvSpPr>
        <p:spPr/>
        <p:txBody>
          <a:bodyPr>
            <a:normAutofit/>
          </a:bodyPr>
          <a:lstStyle/>
          <a:p>
            <a:r>
              <a:rPr lang="da-DK" dirty="0" err="1"/>
              <a:t>Typical</a:t>
            </a:r>
            <a:r>
              <a:rPr lang="da-DK" dirty="0"/>
              <a:t> </a:t>
            </a:r>
            <a:r>
              <a:rPr lang="da-DK" dirty="0" err="1"/>
              <a:t>pains</a:t>
            </a:r>
            <a:endParaRPr lang="da-DK" dirty="0"/>
          </a:p>
        </p:txBody>
      </p:sp>
    </p:spTree>
    <p:extLst>
      <p:ext uri="{BB962C8B-B14F-4D97-AF65-F5344CB8AC3E}">
        <p14:creationId xmlns:p14="http://schemas.microsoft.com/office/powerpoint/2010/main" val="379684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C22AD53A-4A31-1849-8930-A19B857CB4AE}" type="slidenum">
              <a:rPr lang="en-US" smtClean="0"/>
              <a:pPr/>
              <a:t>6</a:t>
            </a:fld>
            <a:endParaRPr lang="en-US"/>
          </a:p>
        </p:txBody>
      </p:sp>
      <p:sp>
        <p:nvSpPr>
          <p:cNvPr id="4" name="Text Placeholder 3"/>
          <p:cNvSpPr>
            <a:spLocks noGrp="1"/>
          </p:cNvSpPr>
          <p:nvPr>
            <p:ph type="body" sz="quarter" idx="20"/>
          </p:nvPr>
        </p:nvSpPr>
        <p:spPr/>
        <p:txBody>
          <a:bodyPr/>
          <a:lstStyle/>
          <a:p>
            <a:r>
              <a:rPr lang="da-DK" dirty="0"/>
              <a:t>Evolution</a:t>
            </a:r>
          </a:p>
        </p:txBody>
      </p:sp>
      <p:pic>
        <p:nvPicPr>
          <p:cNvPr id="5" name="Content Placeholder 4"/>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0" y="2151318"/>
            <a:ext cx="12188825" cy="3064728"/>
          </a:xfrm>
        </p:spPr>
      </p:pic>
    </p:spTree>
    <p:extLst>
      <p:ext uri="{BB962C8B-B14F-4D97-AF65-F5344CB8AC3E}">
        <p14:creationId xmlns:p14="http://schemas.microsoft.com/office/powerpoint/2010/main" val="183895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C22AD53A-4A31-1849-8930-A19B857CB4AE}" type="slidenum">
              <a:rPr lang="en-US" smtClean="0"/>
              <a:pPr/>
              <a:t>7</a:t>
            </a:fld>
            <a:endParaRPr lang="en-US"/>
          </a:p>
        </p:txBody>
      </p:sp>
      <p:sp>
        <p:nvSpPr>
          <p:cNvPr id="3" name="Content Placeholder 2"/>
          <p:cNvSpPr>
            <a:spLocks noGrp="1"/>
          </p:cNvSpPr>
          <p:nvPr>
            <p:ph sz="quarter" idx="11"/>
          </p:nvPr>
        </p:nvSpPr>
        <p:spPr>
          <a:xfrm>
            <a:off x="431800" y="1310640"/>
            <a:ext cx="10848731" cy="5090160"/>
          </a:xfrm>
        </p:spPr>
        <p:txBody>
          <a:bodyPr>
            <a:normAutofit fontScale="55000" lnSpcReduction="20000"/>
          </a:bodyPr>
          <a:lstStyle/>
          <a:p>
            <a:pPr marL="457200" indent="-457200">
              <a:buFont typeface="Arial" panose="020B0604020202020204" pitchFamily="34" charset="0"/>
              <a:buChar char="•"/>
            </a:pPr>
            <a:r>
              <a:rPr lang="en-US" dirty="0"/>
              <a:t>Declarative service model</a:t>
            </a:r>
          </a:p>
          <a:p>
            <a:pPr marL="803275" lvl="1" indent="-457200">
              <a:buFont typeface="Arial" panose="020B0604020202020204" pitchFamily="34" charset="0"/>
              <a:buChar char="•"/>
            </a:pPr>
            <a:r>
              <a:rPr lang="en-US" dirty="0"/>
              <a:t>Everything including desired state, is defined in </a:t>
            </a:r>
            <a:r>
              <a:rPr lang="en-US" b="1" dirty="0"/>
              <a:t>versioned files</a:t>
            </a:r>
            <a:r>
              <a:rPr lang="en-US" dirty="0"/>
              <a:t>, for example </a:t>
            </a:r>
            <a:r>
              <a:rPr lang="en-US" dirty="0" err="1"/>
              <a:t>docker</a:t>
            </a:r>
            <a:r>
              <a:rPr lang="en-US" dirty="0"/>
              <a:t>-compose files.</a:t>
            </a:r>
            <a:br>
              <a:rPr lang="en-US" dirty="0"/>
            </a:br>
            <a:endParaRPr lang="en-US" dirty="0"/>
          </a:p>
          <a:p>
            <a:pPr marL="457200" indent="-457200">
              <a:buFont typeface="Arial" panose="020B0604020202020204" pitchFamily="34" charset="0"/>
              <a:buChar char="•"/>
            </a:pPr>
            <a:r>
              <a:rPr lang="en-US" dirty="0"/>
              <a:t>Rolling updates: </a:t>
            </a:r>
          </a:p>
          <a:p>
            <a:pPr marL="803275" lvl="1" indent="-457200">
              <a:buFont typeface="Arial" panose="020B0604020202020204" pitchFamily="34" charset="0"/>
              <a:buChar char="•"/>
            </a:pPr>
            <a:r>
              <a:rPr lang="en-US" dirty="0"/>
              <a:t>Updates can be applied </a:t>
            </a:r>
            <a:r>
              <a:rPr lang="en-US" b="1" dirty="0"/>
              <a:t>in parallel </a:t>
            </a:r>
            <a:r>
              <a:rPr lang="en-US" dirty="0"/>
              <a:t>with the running containers.</a:t>
            </a:r>
            <a:br>
              <a:rPr lang="en-US" dirty="0"/>
            </a:br>
            <a:endParaRPr lang="en-US" dirty="0"/>
          </a:p>
          <a:p>
            <a:pPr marL="457200" indent="-457200">
              <a:buFont typeface="Arial" panose="020B0604020202020204" pitchFamily="34" charset="0"/>
              <a:buChar char="•"/>
            </a:pPr>
            <a:r>
              <a:rPr lang="en-US" dirty="0"/>
              <a:t>Service discovery and load balancing:</a:t>
            </a:r>
          </a:p>
          <a:p>
            <a:pPr marL="803275" lvl="1" indent="-457200">
              <a:buFont typeface="Arial" panose="020B0604020202020204" pitchFamily="34" charset="0"/>
              <a:buChar char="•"/>
            </a:pPr>
            <a:r>
              <a:rPr lang="en-US" dirty="0"/>
              <a:t>DNS based discovery, reference for example </a:t>
            </a:r>
            <a:r>
              <a:rPr lang="en-US" dirty="0" err="1"/>
              <a:t>sql</a:t>
            </a:r>
            <a:r>
              <a:rPr lang="en-US" dirty="0"/>
              <a:t>, mongo or </a:t>
            </a:r>
            <a:r>
              <a:rPr lang="en-US" dirty="0" err="1"/>
              <a:t>solr</a:t>
            </a:r>
            <a:r>
              <a:rPr lang="en-US" dirty="0"/>
              <a:t> servers by </a:t>
            </a:r>
            <a:r>
              <a:rPr lang="en-US" i="1" dirty="0"/>
              <a:t>service name</a:t>
            </a:r>
            <a:r>
              <a:rPr lang="en-US" dirty="0"/>
              <a:t> instead of server name / IP,</a:t>
            </a:r>
            <a:r>
              <a:rPr lang="en-US" b="1" dirty="0"/>
              <a:t> reduces configuration management </a:t>
            </a:r>
            <a:r>
              <a:rPr lang="en-US" dirty="0"/>
              <a:t>and ensures </a:t>
            </a:r>
            <a:r>
              <a:rPr lang="en-US" b="1" dirty="0"/>
              <a:t>portability</a:t>
            </a:r>
            <a:r>
              <a:rPr lang="en-US" dirty="0"/>
              <a:t>.</a:t>
            </a:r>
            <a:br>
              <a:rPr lang="en-US" dirty="0"/>
            </a:br>
            <a:endParaRPr lang="en-US" dirty="0"/>
          </a:p>
          <a:p>
            <a:pPr marL="457200" indent="-457200">
              <a:buFont typeface="Arial" panose="020B0604020202020204" pitchFamily="34" charset="0"/>
              <a:buChar char="•"/>
            </a:pPr>
            <a:r>
              <a:rPr lang="en-US" dirty="0"/>
              <a:t>Self-healing: </a:t>
            </a:r>
          </a:p>
          <a:p>
            <a:pPr marL="803275" lvl="1" indent="-457200">
              <a:buFont typeface="Arial" panose="020B0604020202020204" pitchFamily="34" charset="0"/>
              <a:buChar char="•"/>
            </a:pPr>
            <a:r>
              <a:rPr lang="en-US" dirty="0"/>
              <a:t>Containers are kept running and </a:t>
            </a:r>
            <a:r>
              <a:rPr lang="en-US" b="1" dirty="0"/>
              <a:t>automatically restarted </a:t>
            </a:r>
            <a:r>
              <a:rPr lang="en-US" dirty="0"/>
              <a:t>in case of failure, </a:t>
            </a:r>
            <a:r>
              <a:rPr lang="en-US" b="1" dirty="0"/>
              <a:t>moved</a:t>
            </a:r>
            <a:r>
              <a:rPr lang="en-US" dirty="0"/>
              <a:t> to a healthy host in case of server errors or update. It will try its best to keep the desired state of each service.</a:t>
            </a:r>
            <a:br>
              <a:rPr lang="en-US" dirty="0"/>
            </a:br>
            <a:endParaRPr lang="en-US" dirty="0"/>
          </a:p>
          <a:p>
            <a:pPr marL="457200" indent="-457200">
              <a:buFont typeface="Arial" panose="020B0604020202020204" pitchFamily="34" charset="0"/>
              <a:buChar char="•"/>
            </a:pPr>
            <a:r>
              <a:rPr lang="en-US" dirty="0"/>
              <a:t>Secrets and configuration management:</a:t>
            </a:r>
          </a:p>
          <a:p>
            <a:pPr marL="803275" lvl="1" indent="-457200">
              <a:buFont typeface="Arial" panose="020B0604020202020204" pitchFamily="34" charset="0"/>
              <a:buChar char="•"/>
            </a:pPr>
            <a:r>
              <a:rPr lang="en-US" dirty="0"/>
              <a:t> Provides a place for, for example SSL certificates or other configuration that can be referenced from your services.</a:t>
            </a:r>
          </a:p>
        </p:txBody>
      </p:sp>
      <p:sp>
        <p:nvSpPr>
          <p:cNvPr id="4" name="Text Placeholder 3"/>
          <p:cNvSpPr>
            <a:spLocks noGrp="1"/>
          </p:cNvSpPr>
          <p:nvPr>
            <p:ph type="body" sz="quarter" idx="20"/>
          </p:nvPr>
        </p:nvSpPr>
        <p:spPr/>
        <p:txBody>
          <a:bodyPr/>
          <a:lstStyle/>
          <a:p>
            <a:r>
              <a:rPr lang="da-DK" dirty="0"/>
              <a:t>Container </a:t>
            </a:r>
            <a:r>
              <a:rPr lang="da-DK" dirty="0" err="1"/>
              <a:t>Orchestration</a:t>
            </a:r>
            <a:endParaRPr lang="da-DK" dirty="0"/>
          </a:p>
        </p:txBody>
      </p:sp>
      <p:sp>
        <p:nvSpPr>
          <p:cNvPr id="5" name="Content Placeholder 2"/>
          <p:cNvSpPr txBox="1">
            <a:spLocks/>
          </p:cNvSpPr>
          <p:nvPr/>
        </p:nvSpPr>
        <p:spPr>
          <a:xfrm>
            <a:off x="6264024" y="1313576"/>
            <a:ext cx="5160108" cy="5090160"/>
          </a:xfrm>
          <a:prstGeom prst="rect">
            <a:avLst/>
          </a:prstGeom>
        </p:spPr>
        <p:txBody>
          <a:bodyPr vert="horz" lIns="122379" tIns="61189" rIns="122379" bIns="61189" rtlCol="0">
            <a:normAutofit/>
          </a:bodyPr>
          <a:lstStyle>
            <a:lvl1pPr marL="0" indent="0" algn="l" defTabSz="914240" rtl="0" eaLnBrk="1" latinLnBrk="0" hangingPunct="1">
              <a:lnSpc>
                <a:spcPct val="100000"/>
              </a:lnSpc>
              <a:spcBef>
                <a:spcPts val="552"/>
              </a:spcBef>
              <a:spcAft>
                <a:spcPts val="800"/>
              </a:spcAft>
              <a:buFontTx/>
              <a:buNone/>
              <a:defRPr sz="3200" b="0" kern="1200">
                <a:solidFill>
                  <a:schemeClr val="tx1"/>
                </a:solidFill>
                <a:latin typeface="Corbel"/>
                <a:ea typeface="+mn-ea"/>
                <a:cs typeface="Corbel"/>
              </a:defRPr>
            </a:lvl1pPr>
            <a:lvl2pPr marL="346075" indent="-173038" algn="l" defTabSz="914240" rtl="0" eaLnBrk="1" latinLnBrk="0" hangingPunct="1">
              <a:lnSpc>
                <a:spcPct val="100000"/>
              </a:lnSpc>
              <a:spcBef>
                <a:spcPts val="0"/>
              </a:spcBef>
              <a:spcAft>
                <a:spcPts val="1200"/>
              </a:spcAft>
              <a:buClr>
                <a:schemeClr val="tx1"/>
              </a:buClr>
              <a:buSzPct val="80000"/>
              <a:buFont typeface="Wingdings" charset="2"/>
              <a:buChar char="§"/>
              <a:defRPr sz="2800" b="0" kern="1200">
                <a:solidFill>
                  <a:schemeClr val="tx1"/>
                </a:solidFill>
                <a:latin typeface="Corbel"/>
                <a:ea typeface="+mn-ea"/>
                <a:cs typeface="Corbel"/>
              </a:defRPr>
            </a:lvl2pPr>
            <a:lvl3pPr marL="574675" indent="-173038" algn="l" defTabSz="914240" rtl="0" eaLnBrk="1" latinLnBrk="0" hangingPunct="1">
              <a:lnSpc>
                <a:spcPct val="100000"/>
              </a:lnSpc>
              <a:spcBef>
                <a:spcPts val="0"/>
              </a:spcBef>
              <a:spcAft>
                <a:spcPts val="1200"/>
              </a:spcAft>
              <a:buClr>
                <a:schemeClr val="tx1"/>
              </a:buClr>
              <a:buSzPct val="100000"/>
              <a:buFont typeface="Arial"/>
              <a:buChar char="•"/>
              <a:tabLst/>
              <a:defRPr sz="2400" b="0" kern="1200">
                <a:solidFill>
                  <a:schemeClr val="tx1"/>
                </a:solidFill>
                <a:latin typeface="Corbel"/>
                <a:ea typeface="+mn-ea"/>
                <a:cs typeface="Corbel"/>
              </a:defRPr>
            </a:lvl3pPr>
            <a:lvl4pPr marL="866775" indent="-173038" algn="l" defTabSz="914240" rtl="0" eaLnBrk="1" latinLnBrk="0" hangingPunct="1">
              <a:lnSpc>
                <a:spcPct val="100000"/>
              </a:lnSpc>
              <a:spcBef>
                <a:spcPts val="0"/>
              </a:spcBef>
              <a:spcAft>
                <a:spcPts val="1200"/>
              </a:spcAft>
              <a:buClr>
                <a:schemeClr val="tx1"/>
              </a:buClr>
              <a:buFont typeface="Corbel" panose="020B0503020204020204" pitchFamily="34" charset="0"/>
              <a:buChar char="»"/>
              <a:defRPr sz="2400" b="0" kern="1200">
                <a:solidFill>
                  <a:schemeClr val="tx1"/>
                </a:solidFill>
                <a:latin typeface="Corbel"/>
                <a:ea typeface="+mn-ea"/>
                <a:cs typeface="Corbel"/>
              </a:defRPr>
            </a:lvl4pPr>
            <a:lvl5pPr marL="1260475" indent="-173038" algn="l" defTabSz="914240" rtl="0" eaLnBrk="1" latinLnBrk="0" hangingPunct="1">
              <a:lnSpc>
                <a:spcPct val="100000"/>
              </a:lnSpc>
              <a:spcBef>
                <a:spcPts val="0"/>
              </a:spcBef>
              <a:spcAft>
                <a:spcPts val="1200"/>
              </a:spcAft>
              <a:buSzPct val="80000"/>
              <a:buFont typeface="Arial" panose="020B0604020202020204" pitchFamily="34" charset="0"/>
              <a:buChar char="•"/>
              <a:defRPr sz="2000" b="0" kern="1200">
                <a:solidFill>
                  <a:schemeClr val="tx1"/>
                </a:solidFill>
                <a:latin typeface="Corbel"/>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da-DK" sz="2000" dirty="0"/>
          </a:p>
        </p:txBody>
      </p:sp>
    </p:spTree>
    <p:extLst>
      <p:ext uri="{BB962C8B-B14F-4D97-AF65-F5344CB8AC3E}">
        <p14:creationId xmlns:p14="http://schemas.microsoft.com/office/powerpoint/2010/main" val="4063768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C22AD53A-4A31-1849-8930-A19B857CB4AE}" type="slidenum">
              <a:rPr lang="en-US" smtClean="0"/>
              <a:pPr/>
              <a:t>8</a:t>
            </a:fld>
            <a:endParaRPr lang="en-US"/>
          </a:p>
        </p:txBody>
      </p:sp>
      <p:sp>
        <p:nvSpPr>
          <p:cNvPr id="3" name="Content Placeholder 2"/>
          <p:cNvSpPr>
            <a:spLocks noGrp="1"/>
          </p:cNvSpPr>
          <p:nvPr>
            <p:ph sz="quarter" idx="11"/>
          </p:nvPr>
        </p:nvSpPr>
        <p:spPr>
          <a:xfrm>
            <a:off x="431800" y="1328224"/>
            <a:ext cx="11353800" cy="5090160"/>
          </a:xfrm>
        </p:spPr>
        <p:txBody>
          <a:bodyPr>
            <a:normAutofit fontScale="62500" lnSpcReduction="20000"/>
          </a:bodyPr>
          <a:lstStyle/>
          <a:p>
            <a:endParaRPr lang="en-US" dirty="0"/>
          </a:p>
          <a:p>
            <a:pPr marL="457200" indent="-457200">
              <a:buFont typeface="Arial" panose="020B0604020202020204" pitchFamily="34" charset="0"/>
              <a:buChar char="•"/>
            </a:pPr>
            <a:r>
              <a:rPr lang="en-US" dirty="0"/>
              <a:t>Built into the Docker engine and cli</a:t>
            </a:r>
            <a:br>
              <a:rPr lang="en-US" dirty="0"/>
            </a:br>
            <a:endParaRPr lang="en-US" dirty="0"/>
          </a:p>
          <a:p>
            <a:pPr marL="457200" indent="-457200">
              <a:buFont typeface="Arial" panose="020B0604020202020204" pitchFamily="34" charset="0"/>
              <a:buChar char="•"/>
            </a:pPr>
            <a:r>
              <a:rPr lang="en-US" dirty="0"/>
              <a:t>Most mature Windows support right now, compared to: </a:t>
            </a:r>
          </a:p>
          <a:p>
            <a:pPr marL="803275" lvl="1" indent="-457200">
              <a:buFont typeface="Arial" panose="020B0604020202020204" pitchFamily="34" charset="0"/>
              <a:buChar char="•"/>
            </a:pPr>
            <a:r>
              <a:rPr lang="en-US" dirty="0"/>
              <a:t>Kubernetes: Just moved from experimental to beta! Hopefully stable as part of the 2.0 release in the summer.</a:t>
            </a:r>
          </a:p>
          <a:p>
            <a:pPr marL="803275" lvl="1" indent="-457200">
              <a:buFont typeface="Arial" panose="020B0604020202020204" pitchFamily="34" charset="0"/>
              <a:buChar char="•"/>
            </a:pPr>
            <a:r>
              <a:rPr lang="en-US" dirty="0"/>
              <a:t>Rancher: Experimental</a:t>
            </a:r>
          </a:p>
          <a:p>
            <a:pPr marL="803275" lvl="1" indent="-457200">
              <a:buFont typeface="Arial" panose="020B0604020202020204" pitchFamily="34" charset="0"/>
              <a:buChar char="•"/>
            </a:pPr>
            <a:r>
              <a:rPr lang="en-US" dirty="0"/>
              <a:t>Apache </a:t>
            </a:r>
            <a:r>
              <a:rPr lang="en-US" dirty="0" err="1"/>
              <a:t>Mesos</a:t>
            </a:r>
            <a:r>
              <a:rPr lang="en-US" dirty="0"/>
              <a:t>: Experimental</a:t>
            </a:r>
            <a:br>
              <a:rPr lang="en-US" dirty="0"/>
            </a:br>
            <a:endParaRPr lang="en-US" dirty="0"/>
          </a:p>
          <a:p>
            <a:pPr marL="457200" indent="-457200">
              <a:buFont typeface="Arial" panose="020B0604020202020204" pitchFamily="34" charset="0"/>
              <a:buChar char="•"/>
            </a:pPr>
            <a:r>
              <a:rPr lang="en-US" dirty="0"/>
              <a:t>Use both Windows and Linux containers together</a:t>
            </a:r>
            <a:br>
              <a:rPr lang="en-US" dirty="0"/>
            </a:br>
            <a:endParaRPr lang="en-US" dirty="0"/>
          </a:p>
          <a:p>
            <a:pPr marL="457200" indent="-457200">
              <a:buFont typeface="Arial" panose="020B0604020202020204" pitchFamily="34" charset="0"/>
              <a:buChar char="•"/>
            </a:pPr>
            <a:r>
              <a:rPr lang="en-US" dirty="0"/>
              <a:t>Also supported and documented by Microsoft since Docker Enterprise Edition was added to Windows Server 2016, for free</a:t>
            </a:r>
            <a:br>
              <a:rPr lang="en-US" dirty="0"/>
            </a:br>
            <a:endParaRPr lang="en-US" dirty="0"/>
          </a:p>
          <a:p>
            <a:pPr marL="457200" indent="-457200">
              <a:buFont typeface="Arial" panose="020B0604020202020204" pitchFamily="34" charset="0"/>
              <a:buChar char="•"/>
            </a:pPr>
            <a:r>
              <a:rPr lang="en-US" dirty="0"/>
              <a:t>Easy to get up and running with </a:t>
            </a:r>
            <a:r>
              <a:rPr lang="en-US" dirty="0" err="1"/>
              <a:t>docker</a:t>
            </a:r>
            <a:r>
              <a:rPr lang="en-US" dirty="0"/>
              <a:t> swarm </a:t>
            </a:r>
            <a:r>
              <a:rPr lang="en-US" dirty="0" err="1"/>
              <a:t>init</a:t>
            </a:r>
            <a:r>
              <a:rPr lang="en-US" dirty="0"/>
              <a:t> and </a:t>
            </a:r>
            <a:r>
              <a:rPr lang="en-US" dirty="0" err="1"/>
              <a:t>docker</a:t>
            </a:r>
            <a:r>
              <a:rPr lang="en-US" dirty="0"/>
              <a:t> swarm join, no other moving parts</a:t>
            </a:r>
          </a:p>
        </p:txBody>
      </p:sp>
      <p:sp>
        <p:nvSpPr>
          <p:cNvPr id="4" name="Text Placeholder 3"/>
          <p:cNvSpPr>
            <a:spLocks noGrp="1"/>
          </p:cNvSpPr>
          <p:nvPr>
            <p:ph type="body" sz="quarter" idx="20"/>
          </p:nvPr>
        </p:nvSpPr>
        <p:spPr/>
        <p:txBody>
          <a:bodyPr/>
          <a:lstStyle/>
          <a:p>
            <a:r>
              <a:rPr lang="da-DK" dirty="0" err="1"/>
              <a:t>Why</a:t>
            </a:r>
            <a:r>
              <a:rPr lang="da-DK" dirty="0"/>
              <a:t> </a:t>
            </a:r>
            <a:r>
              <a:rPr lang="da-DK" dirty="0" err="1"/>
              <a:t>use</a:t>
            </a:r>
            <a:r>
              <a:rPr lang="da-DK" dirty="0"/>
              <a:t> </a:t>
            </a:r>
            <a:r>
              <a:rPr lang="da-DK" dirty="0" err="1"/>
              <a:t>Docker</a:t>
            </a:r>
            <a:r>
              <a:rPr lang="da-DK" dirty="0"/>
              <a:t> </a:t>
            </a:r>
            <a:r>
              <a:rPr lang="da-DK" dirty="0" err="1"/>
              <a:t>Swarm</a:t>
            </a:r>
            <a:endParaRPr lang="da-DK" dirty="0"/>
          </a:p>
        </p:txBody>
      </p:sp>
    </p:spTree>
    <p:extLst>
      <p:ext uri="{BB962C8B-B14F-4D97-AF65-F5344CB8AC3E}">
        <p14:creationId xmlns:p14="http://schemas.microsoft.com/office/powerpoint/2010/main" val="226302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C22AD53A-4A31-1849-8930-A19B857CB4AE}" type="slidenum">
              <a:rPr lang="en-US" smtClean="0"/>
              <a:pPr/>
              <a:t>9</a:t>
            </a:fld>
            <a:endParaRPr lang="en-US"/>
          </a:p>
        </p:txBody>
      </p:sp>
      <p:sp>
        <p:nvSpPr>
          <p:cNvPr id="3" name="Content Placeholder 2"/>
          <p:cNvSpPr>
            <a:spLocks noGrp="1"/>
          </p:cNvSpPr>
          <p:nvPr>
            <p:ph sz="quarter" idx="11"/>
          </p:nvPr>
        </p:nvSpPr>
        <p:spPr/>
        <p:txBody>
          <a:bodyPr>
            <a:normAutofit fontScale="85000" lnSpcReduction="20000"/>
          </a:bodyPr>
          <a:lstStyle/>
          <a:p>
            <a:pPr marL="342900" indent="-342900">
              <a:buFontTx/>
              <a:buChar char="-"/>
            </a:pPr>
            <a:r>
              <a:rPr lang="da-DK" dirty="0" err="1"/>
              <a:t>Docker</a:t>
            </a:r>
            <a:r>
              <a:rPr lang="da-DK" dirty="0"/>
              <a:t> / </a:t>
            </a:r>
            <a:r>
              <a:rPr lang="da-DK" dirty="0" err="1"/>
              <a:t>Docker</a:t>
            </a:r>
            <a:r>
              <a:rPr lang="da-DK" dirty="0"/>
              <a:t> </a:t>
            </a:r>
            <a:r>
              <a:rPr lang="da-DK" dirty="0" err="1"/>
              <a:t>Swarm</a:t>
            </a:r>
            <a:endParaRPr lang="da-DK" dirty="0"/>
          </a:p>
          <a:p>
            <a:pPr marL="342900" indent="-342900">
              <a:buFontTx/>
              <a:buChar char="-"/>
            </a:pPr>
            <a:r>
              <a:rPr lang="da-DK" dirty="0" err="1"/>
              <a:t>Azure</a:t>
            </a:r>
            <a:endParaRPr lang="da-DK" dirty="0"/>
          </a:p>
          <a:p>
            <a:pPr marL="342900" indent="-342900">
              <a:buFontTx/>
              <a:buChar char="-"/>
            </a:pPr>
            <a:r>
              <a:rPr lang="da-DK" dirty="0" err="1"/>
              <a:t>Terraform</a:t>
            </a:r>
            <a:endParaRPr lang="da-DK" dirty="0"/>
          </a:p>
          <a:p>
            <a:pPr marL="342900" indent="-342900">
              <a:buFontTx/>
              <a:buChar char="-"/>
            </a:pPr>
            <a:r>
              <a:rPr lang="da-DK" dirty="0"/>
              <a:t>Sitecore</a:t>
            </a:r>
          </a:p>
          <a:p>
            <a:pPr marL="342900" indent="-342900">
              <a:buFontTx/>
              <a:buChar char="-"/>
            </a:pPr>
            <a:r>
              <a:rPr lang="da-DK" dirty="0" err="1"/>
              <a:t>TeamCity</a:t>
            </a:r>
            <a:endParaRPr lang="da-DK" dirty="0"/>
          </a:p>
          <a:p>
            <a:pPr marL="342900" indent="-342900">
              <a:buFontTx/>
              <a:buChar char="-"/>
            </a:pPr>
            <a:r>
              <a:rPr lang="da-DK" dirty="0"/>
              <a:t>SQL</a:t>
            </a:r>
          </a:p>
          <a:p>
            <a:pPr marL="342900" indent="-342900">
              <a:buFontTx/>
              <a:buChar char="-"/>
            </a:pPr>
            <a:endParaRPr lang="da-DK" dirty="0"/>
          </a:p>
          <a:p>
            <a:pPr marL="342900" indent="-342900">
              <a:buFontTx/>
              <a:buChar char="-"/>
            </a:pPr>
            <a:endParaRPr lang="da-DK" dirty="0"/>
          </a:p>
          <a:p>
            <a:pPr marL="342900" indent="-342900">
              <a:buFontTx/>
              <a:buChar char="-"/>
            </a:pPr>
            <a:r>
              <a:rPr lang="da-DK" dirty="0" err="1"/>
              <a:t>Solr</a:t>
            </a:r>
            <a:endParaRPr lang="da-DK" dirty="0"/>
          </a:p>
          <a:p>
            <a:pPr marL="342900" indent="-342900">
              <a:buFontTx/>
              <a:buChar char="-"/>
            </a:pPr>
            <a:r>
              <a:rPr lang="da-DK" dirty="0" err="1"/>
              <a:t>Nginx</a:t>
            </a:r>
            <a:endParaRPr lang="da-DK" dirty="0"/>
          </a:p>
          <a:p>
            <a:pPr marL="342900" indent="-342900">
              <a:buFontTx/>
              <a:buChar char="-"/>
            </a:pPr>
            <a:r>
              <a:rPr lang="da-DK" dirty="0" err="1"/>
              <a:t>Grafana</a:t>
            </a:r>
            <a:endParaRPr lang="da-DK" dirty="0"/>
          </a:p>
          <a:p>
            <a:pPr marL="342900" indent="-342900">
              <a:buFontTx/>
              <a:buChar char="-"/>
            </a:pPr>
            <a:r>
              <a:rPr lang="da-DK" dirty="0" err="1"/>
              <a:t>InfluxDb</a:t>
            </a:r>
            <a:endParaRPr lang="da-DK" dirty="0"/>
          </a:p>
          <a:p>
            <a:pPr marL="342900" indent="-342900">
              <a:buFontTx/>
              <a:buChar char="-"/>
            </a:pPr>
            <a:r>
              <a:rPr lang="da-DK" dirty="0"/>
              <a:t>…</a:t>
            </a:r>
          </a:p>
          <a:p>
            <a:endParaRPr lang="da-DK" dirty="0"/>
          </a:p>
          <a:p>
            <a:pPr marL="342900" indent="-342900">
              <a:buFontTx/>
              <a:buChar char="-"/>
            </a:pPr>
            <a:endParaRPr lang="da-DK" dirty="0"/>
          </a:p>
          <a:p>
            <a:endParaRPr lang="da-DK" dirty="0"/>
          </a:p>
        </p:txBody>
      </p:sp>
      <p:sp>
        <p:nvSpPr>
          <p:cNvPr id="5" name="Text Placeholder 4"/>
          <p:cNvSpPr>
            <a:spLocks noGrp="1"/>
          </p:cNvSpPr>
          <p:nvPr>
            <p:ph type="body" sz="quarter" idx="20"/>
          </p:nvPr>
        </p:nvSpPr>
        <p:spPr/>
        <p:txBody>
          <a:bodyPr/>
          <a:lstStyle/>
          <a:p>
            <a:r>
              <a:rPr lang="da-DK" dirty="0" err="1"/>
              <a:t>Tooling</a:t>
            </a:r>
            <a:endParaRPr lang="da-DK" dirty="0"/>
          </a:p>
        </p:txBody>
      </p:sp>
      <p:pic>
        <p:nvPicPr>
          <p:cNvPr id="11"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728" y="1877612"/>
            <a:ext cx="1057275" cy="1057275"/>
          </a:xfrm>
          <a:prstGeom prst="rect">
            <a:avLst/>
          </a:prstGeom>
        </p:spPr>
      </p:pic>
      <p:pic>
        <p:nvPicPr>
          <p:cNvPr id="13" name="Content Placeholder 12"/>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4678557" y="1561598"/>
            <a:ext cx="2841046" cy="1866680"/>
          </a:xfr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9603" y="4268448"/>
            <a:ext cx="1387527" cy="1387527"/>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3386" y="3700251"/>
            <a:ext cx="2562357" cy="252392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724" y="4200744"/>
            <a:ext cx="1522936" cy="1522936"/>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1296" y="1877612"/>
            <a:ext cx="1201550" cy="1201550"/>
          </a:xfrm>
          <a:prstGeom prst="rect">
            <a:avLst/>
          </a:prstGeom>
        </p:spPr>
      </p:pic>
    </p:spTree>
    <p:extLst>
      <p:ext uri="{BB962C8B-B14F-4D97-AF65-F5344CB8AC3E}">
        <p14:creationId xmlns:p14="http://schemas.microsoft.com/office/powerpoint/2010/main" val="4158590018"/>
      </p:ext>
    </p:extLst>
  </p:cSld>
  <p:clrMapOvr>
    <a:masterClrMapping/>
  </p:clrMapOvr>
</p:sld>
</file>

<file path=ppt/theme/theme1.xml><?xml version="1.0" encoding="utf-8"?>
<a:theme xmlns:a="http://schemas.openxmlformats.org/drawingml/2006/main" name="Sitecore Demand More Theme">
  <a:themeElements>
    <a:clrScheme name="Sitecore DM Colors">
      <a:dk1>
        <a:srgbClr val="51595F"/>
      </a:dk1>
      <a:lt1>
        <a:sysClr val="window" lastClr="FFFFFF"/>
      </a:lt1>
      <a:dk2>
        <a:srgbClr val="111C24"/>
      </a:dk2>
      <a:lt2>
        <a:srgbClr val="FFFFFF"/>
      </a:lt2>
      <a:accent1>
        <a:srgbClr val="0F5688"/>
      </a:accent1>
      <a:accent2>
        <a:srgbClr val="00909D"/>
      </a:accent2>
      <a:accent3>
        <a:srgbClr val="9FA4A6"/>
      </a:accent3>
      <a:accent4>
        <a:srgbClr val="F58220"/>
      </a:accent4>
      <a:accent5>
        <a:srgbClr val="632975"/>
      </a:accent5>
      <a:accent6>
        <a:srgbClr val="E11F27"/>
      </a:accent6>
      <a:hlink>
        <a:srgbClr val="632975"/>
      </a:hlink>
      <a:folHlink>
        <a:srgbClr val="632975"/>
      </a:folHlink>
    </a:clrScheme>
    <a:fontScheme name="Sitecore Kievit">
      <a:majorFont>
        <a:latin typeface="KievitPro-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KievitPro-Light"/>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itecore Widescreen.potx" id="{39AF60FE-CCF5-43C9-9909-AE3C9F4DC346}" vid="{967A8994-D966-430A-9B89-4AE00DD58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14FDF0574DAE4BB4BCCBD271DEA3C3" ma:contentTypeVersion="2" ma:contentTypeDescription="Create a new document." ma:contentTypeScope="" ma:versionID="7c28bd170886ac04cc0cdb2700cce1f6">
  <xsd:schema xmlns:xsd="http://www.w3.org/2001/XMLSchema" xmlns:xs="http://www.w3.org/2001/XMLSchema" xmlns:p="http://schemas.microsoft.com/office/2006/metadata/properties" xmlns:ns2="4ae2642a-3d06-4579-89c6-c1cbd1903cab" targetNamespace="http://schemas.microsoft.com/office/2006/metadata/properties" ma:root="true" ma:fieldsID="6eaa9f21693aa7d25d2b3db7aaca0306" ns2:_="">
    <xsd:import namespace="4ae2642a-3d06-4579-89c6-c1cbd1903ca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2642a-3d06-4579-89c6-c1cbd1903ca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A1F7C5-1436-4F18-AA3B-5F1A7E1748A5}">
  <ds:schemaRefs>
    <ds:schemaRef ds:uri="http://schemas.microsoft.com/office/2006/metadata/contentType"/>
    <ds:schemaRef ds:uri="http://schemas.microsoft.com/office/2006/metadata/properties/metaAttributes"/>
    <ds:schemaRef ds:uri="http://www.w3.org/2000/xmlns/"/>
    <ds:schemaRef ds:uri="http://www.w3.org/2001/XMLSchema"/>
    <ds:schemaRef ds:uri="4ae2642a-3d06-4579-89c6-c1cbd1903cab"/>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647E4B-9F6C-4B74-BDEA-7C8CA6C2A5F9}">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53564F18-FF87-41A2-AF1B-18A71400F0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Sitecore Widescreen</Template>
  <TotalTime>13519</TotalTime>
  <Words>620</Words>
  <Application>Microsoft Office PowerPoint</Application>
  <PresentationFormat>Custom</PresentationFormat>
  <Paragraphs>147</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Corbel</vt:lpstr>
      <vt:lpstr>KievitPro-Light</vt:lpstr>
      <vt:lpstr>Lucida Grande</vt:lpstr>
      <vt:lpstr>Wingdings</vt:lpstr>
      <vt:lpstr>Sitecore Demand More Theme</vt:lpstr>
      <vt:lpstr>Painless deployments of Sitecore using Docker Swarm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Sitecore PowerPoint template</dc:title>
  <dc:creator>Charlotte Ziems</dc:creator>
  <cp:lastModifiedBy>Per Manniche Bering</cp:lastModifiedBy>
  <cp:revision>432</cp:revision>
  <dcterms:created xsi:type="dcterms:W3CDTF">2015-11-05T21:42:40Z</dcterms:created>
  <dcterms:modified xsi:type="dcterms:W3CDTF">2018-05-03T07:06:46Z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TC Template">
    <vt:bool>true</vt:bool>
  </property>
  <property fmtid="{D5CDD505-2E9C-101B-9397-08002B2CF9AE}" pid="3" name="CopyrightEndYear">
    <vt:lpwstr>2015</vt:lpwstr>
  </property>
  <property fmtid="{D5CDD505-2E9C-101B-9397-08002B2CF9AE}" pid="4" name="ContentTypeId">
    <vt:lpwstr>0x010100B314FDF0574DAE4BB4BCCBD271DEA3C3</vt:lpwstr>
  </property>
</Properties>
</file>